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6"/>
  </p:notesMasterIdLst>
  <p:sldIdLst>
    <p:sldId id="256" r:id="rId2"/>
    <p:sldId id="258" r:id="rId3"/>
    <p:sldId id="259" r:id="rId4"/>
    <p:sldId id="260" r:id="rId5"/>
    <p:sldId id="307" r:id="rId6"/>
    <p:sldId id="311" r:id="rId7"/>
    <p:sldId id="308" r:id="rId8"/>
    <p:sldId id="261" r:id="rId9"/>
    <p:sldId id="309" r:id="rId10"/>
    <p:sldId id="262" r:id="rId11"/>
    <p:sldId id="263" r:id="rId12"/>
    <p:sldId id="264" r:id="rId13"/>
    <p:sldId id="281" r:id="rId14"/>
    <p:sldId id="310" r:id="rId15"/>
  </p:sldIdLst>
  <p:sldSz cx="9144000" cy="5143500" type="screen16x9"/>
  <p:notesSz cx="6858000" cy="9144000"/>
  <p:embeddedFontLst>
    <p:embeddedFont>
      <p:font typeface="Agency FB" panose="020B0503020202020204" pitchFamily="34" charset="77"/>
      <p:regular r:id="rId17"/>
      <p:bold r:id="rId18"/>
    </p:embeddedFont>
    <p:embeddedFont>
      <p:font typeface="Alice" pitchFamily="2" charset="77"/>
      <p:regular r:id="rId19"/>
    </p:embeddedFont>
    <p:embeddedFont>
      <p:font typeface="Autography" pitchFamily="2" charset="77"/>
      <p:regular r:id="rId20"/>
    </p:embeddedFont>
    <p:embeddedFont>
      <p:font typeface="Bebas Neue" panose="020B0606020202050201" pitchFamily="34" charset="77"/>
      <p:regular r:id="rId21"/>
    </p:embeddedFont>
    <p:embeddedFont>
      <p:font typeface="The Hand" panose="03070502030502020204" pitchFamily="66" charset="0"/>
      <p:regular r:id="rId22"/>
      <p:bold r:id="rId23"/>
    </p:embeddedFont>
    <p:embeddedFont>
      <p:font typeface="Work Sans" pitchFamily="2"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7883E3-ACCE-4EA7-9F43-FC3FB9F995C9}">
  <a:tblStyle styleId="{C57883E3-ACCE-4EA7-9F43-FC3FB9F995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488"/>
  </p:normalViewPr>
  <p:slideViewPr>
    <p:cSldViewPr snapToGrid="0" snapToObjects="1">
      <p:cViewPr varScale="1">
        <p:scale>
          <a:sx n="129" d="100"/>
          <a:sy n="129" d="100"/>
        </p:scale>
        <p:origin x="17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df76a920fe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df76a920fe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dd96cb869d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dd96cb869d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d96cb869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d96cb869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df76a920fe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df76a920fe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f76a920f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df76a920f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d96cb869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dd96cb869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d96cb869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d96cb869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d96cb869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d96cb869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393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d96cb869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dd96cb869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827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d96cb869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dd96cb869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432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d96cb869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dd96cb869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d96cb869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dd96cb869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2583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l="29" r="39"/>
          <a:stretch/>
        </p:blipFill>
        <p:spPr>
          <a:xfrm>
            <a:off x="-20650" y="-7975"/>
            <a:ext cx="9185299" cy="5159450"/>
          </a:xfrm>
          <a:prstGeom prst="rect">
            <a:avLst/>
          </a:prstGeom>
          <a:noFill/>
          <a:ln>
            <a:noFill/>
          </a:ln>
        </p:spPr>
      </p:pic>
      <p:sp>
        <p:nvSpPr>
          <p:cNvPr id="12" name="Google Shape;12;p2"/>
          <p:cNvSpPr txBox="1">
            <a:spLocks noGrp="1"/>
          </p:cNvSpPr>
          <p:nvPr>
            <p:ph type="ctrTitle"/>
          </p:nvPr>
        </p:nvSpPr>
        <p:spPr>
          <a:xfrm>
            <a:off x="1420815" y="1158625"/>
            <a:ext cx="6302400" cy="1836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5200">
                <a:latin typeface="Alice"/>
                <a:ea typeface="Alice"/>
                <a:cs typeface="Alice"/>
                <a:sym typeface="Alic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1420800" y="3386925"/>
            <a:ext cx="6302400" cy="409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Work Sans"/>
                <a:ea typeface="Work Sans"/>
                <a:cs typeface="Work Sans"/>
                <a:sym typeface="Work Sans"/>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121"/>
        <p:cNvGrpSpPr/>
        <p:nvPr/>
      </p:nvGrpSpPr>
      <p:grpSpPr>
        <a:xfrm>
          <a:off x="0" y="0"/>
          <a:ext cx="0" cy="0"/>
          <a:chOff x="0" y="0"/>
          <a:chExt cx="0" cy="0"/>
        </a:xfrm>
      </p:grpSpPr>
      <p:pic>
        <p:nvPicPr>
          <p:cNvPr id="122" name="Google Shape;122;p23"/>
          <p:cNvPicPr preferRelativeResize="0"/>
          <p:nvPr/>
        </p:nvPicPr>
        <p:blipFill rotWithShape="1">
          <a:blip r:embed="rId2">
            <a:alphaModFix/>
          </a:blip>
          <a:srcRect t="89" b="99"/>
          <a:stretch/>
        </p:blipFill>
        <p:spPr>
          <a:xfrm>
            <a:off x="-37925" y="-15950"/>
            <a:ext cx="9219851" cy="5175400"/>
          </a:xfrm>
          <a:prstGeom prst="rect">
            <a:avLst/>
          </a:prstGeom>
          <a:noFill/>
          <a:ln>
            <a:noFill/>
          </a:ln>
        </p:spPr>
      </p:pic>
      <p:sp>
        <p:nvSpPr>
          <p:cNvPr id="123" name="Google Shape;123;p23"/>
          <p:cNvSpPr txBox="1">
            <a:spLocks noGrp="1"/>
          </p:cNvSpPr>
          <p:nvPr>
            <p:ph type="title"/>
          </p:nvPr>
        </p:nvSpPr>
        <p:spPr>
          <a:xfrm>
            <a:off x="725757" y="2436556"/>
            <a:ext cx="1789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24" name="Google Shape;124;p23"/>
          <p:cNvSpPr txBox="1">
            <a:spLocks noGrp="1"/>
          </p:cNvSpPr>
          <p:nvPr>
            <p:ph type="subTitle" idx="1"/>
          </p:nvPr>
        </p:nvSpPr>
        <p:spPr>
          <a:xfrm>
            <a:off x="725757" y="2997546"/>
            <a:ext cx="1789500" cy="67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25" name="Google Shape;125;p23"/>
          <p:cNvSpPr txBox="1">
            <a:spLocks noGrp="1"/>
          </p:cNvSpPr>
          <p:nvPr>
            <p:ph type="title" idx="2"/>
          </p:nvPr>
        </p:nvSpPr>
        <p:spPr>
          <a:xfrm>
            <a:off x="6617182" y="2436556"/>
            <a:ext cx="1789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26" name="Google Shape;126;p23"/>
          <p:cNvSpPr txBox="1">
            <a:spLocks noGrp="1"/>
          </p:cNvSpPr>
          <p:nvPr>
            <p:ph type="subTitle" idx="3"/>
          </p:nvPr>
        </p:nvSpPr>
        <p:spPr>
          <a:xfrm>
            <a:off x="6617182" y="2997546"/>
            <a:ext cx="1789500" cy="67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27" name="Google Shape;127;p23"/>
          <p:cNvSpPr txBox="1">
            <a:spLocks noGrp="1"/>
          </p:cNvSpPr>
          <p:nvPr>
            <p:ph type="title" idx="4"/>
          </p:nvPr>
        </p:nvSpPr>
        <p:spPr>
          <a:xfrm>
            <a:off x="2694004" y="2436556"/>
            <a:ext cx="1789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28" name="Google Shape;128;p23"/>
          <p:cNvSpPr txBox="1">
            <a:spLocks noGrp="1"/>
          </p:cNvSpPr>
          <p:nvPr>
            <p:ph type="subTitle" idx="5"/>
          </p:nvPr>
        </p:nvSpPr>
        <p:spPr>
          <a:xfrm>
            <a:off x="2694004" y="2997546"/>
            <a:ext cx="1789500" cy="67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29" name="Google Shape;129;p23"/>
          <p:cNvSpPr txBox="1">
            <a:spLocks noGrp="1"/>
          </p:cNvSpPr>
          <p:nvPr>
            <p:ph type="title" idx="6"/>
          </p:nvPr>
        </p:nvSpPr>
        <p:spPr>
          <a:xfrm>
            <a:off x="4662392" y="2436556"/>
            <a:ext cx="1789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30" name="Google Shape;130;p23"/>
          <p:cNvSpPr txBox="1">
            <a:spLocks noGrp="1"/>
          </p:cNvSpPr>
          <p:nvPr>
            <p:ph type="subTitle" idx="7"/>
          </p:nvPr>
        </p:nvSpPr>
        <p:spPr>
          <a:xfrm>
            <a:off x="4662392" y="2997546"/>
            <a:ext cx="1789500" cy="67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31" name="Google Shape;131;p23"/>
          <p:cNvSpPr txBox="1">
            <a:spLocks noGrp="1"/>
          </p:cNvSpPr>
          <p:nvPr>
            <p:ph type="title" idx="8"/>
          </p:nvPr>
        </p:nvSpPr>
        <p:spPr>
          <a:xfrm>
            <a:off x="2575225" y="540000"/>
            <a:ext cx="39936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171"/>
        <p:cNvGrpSpPr/>
        <p:nvPr/>
      </p:nvGrpSpPr>
      <p:grpSpPr>
        <a:xfrm>
          <a:off x="0" y="0"/>
          <a:ext cx="0" cy="0"/>
          <a:chOff x="0" y="0"/>
          <a:chExt cx="0" cy="0"/>
        </a:xfrm>
      </p:grpSpPr>
      <p:pic>
        <p:nvPicPr>
          <p:cNvPr id="172" name="Google Shape;172;p31"/>
          <p:cNvPicPr preferRelativeResize="0"/>
          <p:nvPr/>
        </p:nvPicPr>
        <p:blipFill rotWithShape="1">
          <a:blip r:embed="rId2">
            <a:alphaModFix/>
          </a:blip>
          <a:srcRect t="89" b="99"/>
          <a:stretch/>
        </p:blipFill>
        <p:spPr>
          <a:xfrm rot="10800000">
            <a:off x="-37925" y="-15950"/>
            <a:ext cx="9219851" cy="5175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173"/>
        <p:cNvGrpSpPr/>
        <p:nvPr/>
      </p:nvGrpSpPr>
      <p:grpSpPr>
        <a:xfrm>
          <a:off x="0" y="0"/>
          <a:ext cx="0" cy="0"/>
          <a:chOff x="0" y="0"/>
          <a:chExt cx="0" cy="0"/>
        </a:xfrm>
      </p:grpSpPr>
      <p:pic>
        <p:nvPicPr>
          <p:cNvPr id="174" name="Google Shape;174;p32"/>
          <p:cNvPicPr preferRelativeResize="0"/>
          <p:nvPr/>
        </p:nvPicPr>
        <p:blipFill rotWithShape="1">
          <a:blip r:embed="rId2">
            <a:alphaModFix/>
          </a:blip>
          <a:srcRect t="59" b="59"/>
          <a:stretch/>
        </p:blipFill>
        <p:spPr>
          <a:xfrm rot="10800000">
            <a:off x="-37926" y="-15950"/>
            <a:ext cx="9219851" cy="5175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t="29" b="19"/>
          <a:stretch/>
        </p:blipFill>
        <p:spPr>
          <a:xfrm>
            <a:off x="-6450" y="0"/>
            <a:ext cx="9156900" cy="5143499"/>
          </a:xfrm>
          <a:prstGeom prst="rect">
            <a:avLst/>
          </a:prstGeom>
          <a:noFill/>
          <a:ln>
            <a:noFill/>
          </a:ln>
        </p:spPr>
      </p:pic>
      <p:sp>
        <p:nvSpPr>
          <p:cNvPr id="16" name="Google Shape;16;p3"/>
          <p:cNvSpPr txBox="1">
            <a:spLocks noGrp="1"/>
          </p:cNvSpPr>
          <p:nvPr>
            <p:ph type="title"/>
          </p:nvPr>
        </p:nvSpPr>
        <p:spPr>
          <a:xfrm>
            <a:off x="2624788" y="2307063"/>
            <a:ext cx="3894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200">
                <a:latin typeface="Alice"/>
                <a:ea typeface="Alice"/>
                <a:cs typeface="Alice"/>
                <a:sym typeface="Alic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965250" y="866625"/>
            <a:ext cx="1213500" cy="78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atin typeface="Alice"/>
                <a:ea typeface="Alice"/>
                <a:cs typeface="Alice"/>
                <a:sym typeface="Alic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1816625" y="3551975"/>
            <a:ext cx="5511300" cy="4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Work Sans"/>
                <a:ea typeface="Work Sans"/>
                <a:cs typeface="Work Sans"/>
                <a:sym typeface="Work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a:stretch/>
        </p:blipFill>
        <p:spPr>
          <a:xfrm>
            <a:off x="-20650" y="-7975"/>
            <a:ext cx="9185299" cy="5159450"/>
          </a:xfrm>
          <a:prstGeom prst="rect">
            <a:avLst/>
          </a:prstGeom>
          <a:noFill/>
          <a:ln>
            <a:noFill/>
          </a:ln>
        </p:spPr>
      </p:pic>
      <p:sp>
        <p:nvSpPr>
          <p:cNvPr id="25" name="Google Shape;25;p5"/>
          <p:cNvSpPr txBox="1">
            <a:spLocks noGrp="1"/>
          </p:cNvSpPr>
          <p:nvPr>
            <p:ph type="subTitle" idx="1"/>
          </p:nvPr>
        </p:nvSpPr>
        <p:spPr>
          <a:xfrm>
            <a:off x="1820329" y="3455025"/>
            <a:ext cx="2137500" cy="418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solidFill>
                  <a:schemeClr val="dk1"/>
                </a:solidFill>
                <a:latin typeface="Alice"/>
                <a:ea typeface="Alice"/>
                <a:cs typeface="Alice"/>
                <a:sym typeface="Alic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5186154" y="3455025"/>
            <a:ext cx="2137500" cy="418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solidFill>
                  <a:schemeClr val="dk1"/>
                </a:solidFill>
                <a:latin typeface="Alice"/>
                <a:ea typeface="Alice"/>
                <a:cs typeface="Alice"/>
                <a:sym typeface="Alic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820329" y="3850575"/>
            <a:ext cx="2137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Work Sans"/>
                <a:ea typeface="Work Sans"/>
                <a:cs typeface="Work Sans"/>
                <a:sym typeface="Work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 name="Google Shape;28;p5"/>
          <p:cNvSpPr txBox="1">
            <a:spLocks noGrp="1"/>
          </p:cNvSpPr>
          <p:nvPr>
            <p:ph type="subTitle" idx="4"/>
          </p:nvPr>
        </p:nvSpPr>
        <p:spPr>
          <a:xfrm>
            <a:off x="5186154" y="3850575"/>
            <a:ext cx="2137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Work Sans"/>
                <a:ea typeface="Work Sans"/>
                <a:cs typeface="Work Sans"/>
                <a:sym typeface="Work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 name="Google Shape;29;p5"/>
          <p:cNvSpPr txBox="1">
            <a:spLocks noGrp="1"/>
          </p:cNvSpPr>
          <p:nvPr>
            <p:ph type="title"/>
          </p:nvPr>
        </p:nvSpPr>
        <p:spPr>
          <a:xfrm>
            <a:off x="2208400" y="540000"/>
            <a:ext cx="47271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l="29" r="39"/>
          <a:stretch/>
        </p:blipFill>
        <p:spPr>
          <a:xfrm>
            <a:off x="-34850" y="-15950"/>
            <a:ext cx="9213701" cy="5175399"/>
          </a:xfrm>
          <a:prstGeom prst="rect">
            <a:avLst/>
          </a:prstGeom>
          <a:noFill/>
          <a:ln>
            <a:noFill/>
          </a:ln>
        </p:spPr>
      </p:pic>
      <p:sp>
        <p:nvSpPr>
          <p:cNvPr id="32" name="Google Shape;32;p6"/>
          <p:cNvSpPr txBox="1">
            <a:spLocks noGrp="1"/>
          </p:cNvSpPr>
          <p:nvPr>
            <p:ph type="title"/>
          </p:nvPr>
        </p:nvSpPr>
        <p:spPr>
          <a:xfrm>
            <a:off x="2208400" y="540000"/>
            <a:ext cx="47271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pic>
        <p:nvPicPr>
          <p:cNvPr id="34" name="Google Shape;34;p7"/>
          <p:cNvPicPr preferRelativeResize="0"/>
          <p:nvPr/>
        </p:nvPicPr>
        <p:blipFill rotWithShape="1">
          <a:blip r:embed="rId2">
            <a:alphaModFix/>
          </a:blip>
          <a:srcRect t="29" b="19"/>
          <a:stretch/>
        </p:blipFill>
        <p:spPr>
          <a:xfrm>
            <a:off x="-49050" y="-23925"/>
            <a:ext cx="9242100" cy="5191350"/>
          </a:xfrm>
          <a:prstGeom prst="rect">
            <a:avLst/>
          </a:prstGeom>
          <a:noFill/>
          <a:ln>
            <a:noFill/>
          </a:ln>
        </p:spPr>
      </p:pic>
      <p:sp>
        <p:nvSpPr>
          <p:cNvPr id="35" name="Google Shape;35;p7"/>
          <p:cNvSpPr txBox="1">
            <a:spLocks noGrp="1"/>
          </p:cNvSpPr>
          <p:nvPr>
            <p:ph type="body" idx="1"/>
          </p:nvPr>
        </p:nvSpPr>
        <p:spPr>
          <a:xfrm>
            <a:off x="2762538" y="1393025"/>
            <a:ext cx="4134300" cy="2784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Work Sans"/>
              <a:buChar char="●"/>
              <a:defRPr sz="1400">
                <a:solidFill>
                  <a:schemeClr val="dk1"/>
                </a:solidFill>
                <a:latin typeface="Work Sans"/>
                <a:ea typeface="Work Sans"/>
                <a:cs typeface="Work Sans"/>
                <a:sym typeface="Work Sans"/>
              </a:defRPr>
            </a:lvl1pPr>
            <a:lvl2pPr marL="914400" lvl="1"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
        <p:nvSpPr>
          <p:cNvPr id="36" name="Google Shape;36;p7"/>
          <p:cNvSpPr txBox="1">
            <a:spLocks noGrp="1"/>
          </p:cNvSpPr>
          <p:nvPr>
            <p:ph type="title"/>
          </p:nvPr>
        </p:nvSpPr>
        <p:spPr>
          <a:xfrm>
            <a:off x="2208400" y="540000"/>
            <a:ext cx="47271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pic>
        <p:nvPicPr>
          <p:cNvPr id="41" name="Google Shape;41;p9"/>
          <p:cNvPicPr preferRelativeResize="0"/>
          <p:nvPr/>
        </p:nvPicPr>
        <p:blipFill rotWithShape="1">
          <a:blip r:embed="rId2">
            <a:alphaModFix/>
          </a:blip>
          <a:srcRect l="29" r="39"/>
          <a:stretch/>
        </p:blipFill>
        <p:spPr>
          <a:xfrm rot="10800000">
            <a:off x="-34851" y="-15949"/>
            <a:ext cx="9213701" cy="5175399"/>
          </a:xfrm>
          <a:prstGeom prst="rect">
            <a:avLst/>
          </a:prstGeom>
          <a:noFill/>
          <a:ln>
            <a:noFill/>
          </a:ln>
        </p:spPr>
      </p:pic>
      <p:sp>
        <p:nvSpPr>
          <p:cNvPr id="42" name="Google Shape;42;p9"/>
          <p:cNvSpPr txBox="1">
            <a:spLocks noGrp="1"/>
          </p:cNvSpPr>
          <p:nvPr>
            <p:ph type="subTitle" idx="1"/>
          </p:nvPr>
        </p:nvSpPr>
        <p:spPr>
          <a:xfrm>
            <a:off x="1097450" y="2269113"/>
            <a:ext cx="3217200" cy="1354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Work Sans"/>
                <a:ea typeface="Work Sans"/>
                <a:cs typeface="Work Sans"/>
                <a:sym typeface="Work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 name="Google Shape;43;p9"/>
          <p:cNvSpPr txBox="1">
            <a:spLocks noGrp="1"/>
          </p:cNvSpPr>
          <p:nvPr>
            <p:ph type="title"/>
          </p:nvPr>
        </p:nvSpPr>
        <p:spPr>
          <a:xfrm>
            <a:off x="1097450" y="1520175"/>
            <a:ext cx="4155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300"/>
              <a:buNone/>
              <a:defRPr sz="40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1"/>
        <p:cNvGrpSpPr/>
        <p:nvPr/>
      </p:nvGrpSpPr>
      <p:grpSpPr>
        <a:xfrm>
          <a:off x="0" y="0"/>
          <a:ext cx="0" cy="0"/>
          <a:chOff x="0" y="0"/>
          <a:chExt cx="0" cy="0"/>
        </a:xfrm>
      </p:grpSpPr>
      <p:pic>
        <p:nvPicPr>
          <p:cNvPr id="52" name="Google Shape;52;p13"/>
          <p:cNvPicPr preferRelativeResize="0"/>
          <p:nvPr/>
        </p:nvPicPr>
        <p:blipFill rotWithShape="1">
          <a:blip r:embed="rId2">
            <a:alphaModFix/>
          </a:blip>
          <a:srcRect/>
          <a:stretch/>
        </p:blipFill>
        <p:spPr>
          <a:xfrm>
            <a:off x="-63300" y="-31925"/>
            <a:ext cx="9270599" cy="5207349"/>
          </a:xfrm>
          <a:prstGeom prst="rect">
            <a:avLst/>
          </a:prstGeom>
          <a:noFill/>
          <a:ln>
            <a:noFill/>
          </a:ln>
        </p:spPr>
      </p:pic>
      <p:sp>
        <p:nvSpPr>
          <p:cNvPr id="53" name="Google Shape;53;p13"/>
          <p:cNvSpPr txBox="1">
            <a:spLocks noGrp="1"/>
          </p:cNvSpPr>
          <p:nvPr>
            <p:ph type="title"/>
          </p:nvPr>
        </p:nvSpPr>
        <p:spPr>
          <a:xfrm>
            <a:off x="2163838" y="1565338"/>
            <a:ext cx="2336400" cy="390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500">
                <a:latin typeface="Alice"/>
                <a:ea typeface="Alice"/>
                <a:cs typeface="Alice"/>
                <a:sym typeface="Alic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2" hasCustomPrompt="1"/>
          </p:nvPr>
        </p:nvSpPr>
        <p:spPr>
          <a:xfrm>
            <a:off x="1242053" y="1844206"/>
            <a:ext cx="863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00">
                <a:latin typeface="Alice"/>
                <a:ea typeface="Alice"/>
                <a:cs typeface="Alice"/>
                <a:sym typeface="Alic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
          </p:nvPr>
        </p:nvSpPr>
        <p:spPr>
          <a:xfrm>
            <a:off x="2163838" y="1999463"/>
            <a:ext cx="2336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Work Sans"/>
                <a:ea typeface="Work Sans"/>
                <a:cs typeface="Work Sans"/>
                <a:sym typeface="Work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3"/>
          </p:nvPr>
        </p:nvSpPr>
        <p:spPr>
          <a:xfrm>
            <a:off x="5585788" y="1565338"/>
            <a:ext cx="2336400" cy="390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500">
                <a:latin typeface="Alice"/>
                <a:ea typeface="Alice"/>
                <a:cs typeface="Alice"/>
                <a:sym typeface="Alic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4" hasCustomPrompt="1"/>
          </p:nvPr>
        </p:nvSpPr>
        <p:spPr>
          <a:xfrm>
            <a:off x="4670648" y="1844206"/>
            <a:ext cx="816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00">
                <a:latin typeface="Alice"/>
                <a:ea typeface="Alice"/>
                <a:cs typeface="Alice"/>
                <a:sym typeface="Alic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5"/>
          </p:nvPr>
        </p:nvSpPr>
        <p:spPr>
          <a:xfrm>
            <a:off x="5585788" y="1999463"/>
            <a:ext cx="2336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Work Sans"/>
                <a:ea typeface="Work Sans"/>
                <a:cs typeface="Work Sans"/>
                <a:sym typeface="Work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6"/>
          </p:nvPr>
        </p:nvSpPr>
        <p:spPr>
          <a:xfrm>
            <a:off x="2163838" y="2964038"/>
            <a:ext cx="2336400" cy="390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500">
                <a:latin typeface="Alice"/>
                <a:ea typeface="Alice"/>
                <a:cs typeface="Alice"/>
                <a:sym typeface="Alic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3"/>
          <p:cNvSpPr txBox="1">
            <a:spLocks noGrp="1"/>
          </p:cNvSpPr>
          <p:nvPr>
            <p:ph type="title" idx="7" hasCustomPrompt="1"/>
          </p:nvPr>
        </p:nvSpPr>
        <p:spPr>
          <a:xfrm>
            <a:off x="1242053" y="3105353"/>
            <a:ext cx="863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00">
                <a:latin typeface="Alice"/>
                <a:ea typeface="Alice"/>
                <a:cs typeface="Alice"/>
                <a:sym typeface="Alic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subTitle" idx="8"/>
          </p:nvPr>
        </p:nvSpPr>
        <p:spPr>
          <a:xfrm>
            <a:off x="2163838" y="3398163"/>
            <a:ext cx="2336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Work Sans"/>
                <a:ea typeface="Work Sans"/>
                <a:cs typeface="Work Sans"/>
                <a:sym typeface="Work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2" name="Google Shape;62;p13"/>
          <p:cNvSpPr txBox="1">
            <a:spLocks noGrp="1"/>
          </p:cNvSpPr>
          <p:nvPr>
            <p:ph type="title" idx="9"/>
          </p:nvPr>
        </p:nvSpPr>
        <p:spPr>
          <a:xfrm>
            <a:off x="5585788" y="2964038"/>
            <a:ext cx="2336400" cy="390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500">
                <a:latin typeface="Alice"/>
                <a:ea typeface="Alice"/>
                <a:cs typeface="Alice"/>
                <a:sym typeface="Alic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3" name="Google Shape;63;p13"/>
          <p:cNvSpPr txBox="1">
            <a:spLocks noGrp="1"/>
          </p:cNvSpPr>
          <p:nvPr>
            <p:ph type="title" idx="13" hasCustomPrompt="1"/>
          </p:nvPr>
        </p:nvSpPr>
        <p:spPr>
          <a:xfrm>
            <a:off x="4670648" y="3105353"/>
            <a:ext cx="816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00">
                <a:latin typeface="Alice"/>
                <a:ea typeface="Alice"/>
                <a:cs typeface="Alice"/>
                <a:sym typeface="Alic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a:spLocks noGrp="1"/>
          </p:cNvSpPr>
          <p:nvPr>
            <p:ph type="subTitle" idx="14"/>
          </p:nvPr>
        </p:nvSpPr>
        <p:spPr>
          <a:xfrm>
            <a:off x="5585788" y="3398163"/>
            <a:ext cx="2336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Work Sans"/>
                <a:ea typeface="Work Sans"/>
                <a:cs typeface="Work Sans"/>
                <a:sym typeface="Work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 name="Google Shape;65;p13"/>
          <p:cNvSpPr txBox="1">
            <a:spLocks noGrp="1"/>
          </p:cNvSpPr>
          <p:nvPr>
            <p:ph type="title" idx="15"/>
          </p:nvPr>
        </p:nvSpPr>
        <p:spPr>
          <a:xfrm>
            <a:off x="2208400" y="540000"/>
            <a:ext cx="47271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66"/>
        <p:cNvGrpSpPr/>
        <p:nvPr/>
      </p:nvGrpSpPr>
      <p:grpSpPr>
        <a:xfrm>
          <a:off x="0" y="0"/>
          <a:ext cx="0" cy="0"/>
          <a:chOff x="0" y="0"/>
          <a:chExt cx="0" cy="0"/>
        </a:xfrm>
      </p:grpSpPr>
      <p:pic>
        <p:nvPicPr>
          <p:cNvPr id="67" name="Google Shape;67;p14"/>
          <p:cNvPicPr preferRelativeResize="0"/>
          <p:nvPr/>
        </p:nvPicPr>
        <p:blipFill rotWithShape="1">
          <a:blip r:embed="rId2">
            <a:alphaModFix/>
          </a:blip>
          <a:srcRect t="59" b="59"/>
          <a:stretch/>
        </p:blipFill>
        <p:spPr>
          <a:xfrm flipH="1">
            <a:off x="-9500" y="0"/>
            <a:ext cx="9163001" cy="5143499"/>
          </a:xfrm>
          <a:prstGeom prst="rect">
            <a:avLst/>
          </a:prstGeom>
          <a:noFill/>
          <a:ln>
            <a:noFill/>
          </a:ln>
        </p:spPr>
      </p:pic>
      <p:sp>
        <p:nvSpPr>
          <p:cNvPr id="68" name="Google Shape;68;p14"/>
          <p:cNvSpPr txBox="1">
            <a:spLocks noGrp="1"/>
          </p:cNvSpPr>
          <p:nvPr>
            <p:ph type="title"/>
          </p:nvPr>
        </p:nvSpPr>
        <p:spPr>
          <a:xfrm>
            <a:off x="2321075" y="2945800"/>
            <a:ext cx="45018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atin typeface="Alice"/>
                <a:ea typeface="Alice"/>
                <a:cs typeface="Alice"/>
                <a:sym typeface="Alic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9" name="Google Shape;69;p14"/>
          <p:cNvSpPr txBox="1">
            <a:spLocks noGrp="1"/>
          </p:cNvSpPr>
          <p:nvPr>
            <p:ph type="subTitle" idx="1"/>
          </p:nvPr>
        </p:nvSpPr>
        <p:spPr>
          <a:xfrm>
            <a:off x="2321125" y="1665825"/>
            <a:ext cx="4501800" cy="1146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800">
                <a:solidFill>
                  <a:schemeClr val="dk1"/>
                </a:solidFill>
                <a:latin typeface="Work Sans"/>
                <a:ea typeface="Work Sans"/>
                <a:cs typeface="Work Sans"/>
                <a:sym typeface="Work Sans"/>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2"/>
      </p:bgRef>
    </p:bg>
    <p:spTree>
      <p:nvGrpSpPr>
        <p:cNvPr id="1" name="Shape 5"/>
        <p:cNvGrpSpPr/>
        <p:nvPr/>
      </p:nvGrpSpPr>
      <p:grpSpPr>
        <a:xfrm>
          <a:off x="0" y="0"/>
          <a:ext cx="0" cy="0"/>
          <a:chOff x="0" y="0"/>
          <a:chExt cx="0" cy="0"/>
        </a:xfrm>
      </p:grpSpPr>
      <p:sp>
        <p:nvSpPr>
          <p:cNvPr id="6" name="Google Shape;6;p1"/>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500">
              <a:solidFill>
                <a:srgbClr val="191919"/>
              </a:solidFill>
              <a:latin typeface="Bebas Neue"/>
              <a:ea typeface="Bebas Neue"/>
              <a:cs typeface="Bebas Neue"/>
              <a:sym typeface="Bebas Neue"/>
            </a:endParaRPr>
          </a:p>
        </p:txBody>
      </p:sp>
      <p:sp>
        <p:nvSpPr>
          <p:cNvPr id="7" name="Google Shape;7;p1"/>
          <p:cNvSpPr txBo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latin typeface="Work Sans"/>
              <a:ea typeface="Work Sans"/>
              <a:cs typeface="Work Sans"/>
              <a:sym typeface="Work Sans"/>
            </a:endParaRPr>
          </a:p>
        </p:txBody>
      </p:sp>
      <p:sp>
        <p:nvSpPr>
          <p:cNvPr id="8" name="Google Shape;8;p1"/>
          <p:cNvSpPr txBox="1">
            <a:spLocks noGrp="1"/>
          </p:cNvSpPr>
          <p:nvPr>
            <p:ph type="title"/>
          </p:nvPr>
        </p:nvSpPr>
        <p:spPr>
          <a:xfrm>
            <a:off x="540000" y="720000"/>
            <a:ext cx="8064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300"/>
              <a:buFont typeface="Alice"/>
              <a:buNone/>
              <a:defRPr sz="3300">
                <a:solidFill>
                  <a:schemeClr val="dk1"/>
                </a:solidFill>
                <a:latin typeface="Alice"/>
                <a:ea typeface="Alice"/>
                <a:cs typeface="Alice"/>
                <a:sym typeface="Alic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9" name="Google Shape;9;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rtl="0">
              <a:lnSpc>
                <a:spcPct val="115000"/>
              </a:lnSpc>
              <a:spcBef>
                <a:spcPts val="1600"/>
              </a:spcBef>
              <a:spcAft>
                <a:spcPts val="160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Tree>
  </p:cSld>
  <p:clrMap bg1="dk1" tx1="lt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59" r:id="rId8"/>
    <p:sldLayoutId id="2147483660" r:id="rId9"/>
    <p:sldLayoutId id="2147483669" r:id="rId10"/>
    <p:sldLayoutId id="2147483677" r:id="rId11"/>
    <p:sldLayoutId id="214748367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hyperlink" Target="mailto:lacalderonacovadonga@gmail.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hyperlink" Target="mailto:gemamariabaos@gmail.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82"/>
        <p:cNvGrpSpPr/>
        <p:nvPr/>
      </p:nvGrpSpPr>
      <p:grpSpPr>
        <a:xfrm>
          <a:off x="0" y="0"/>
          <a:ext cx="0" cy="0"/>
          <a:chOff x="0" y="0"/>
          <a:chExt cx="0" cy="0"/>
        </a:xfrm>
      </p:grpSpPr>
      <p:sp>
        <p:nvSpPr>
          <p:cNvPr id="183" name="Google Shape;183;p35"/>
          <p:cNvSpPr/>
          <p:nvPr/>
        </p:nvSpPr>
        <p:spPr>
          <a:xfrm rot="5400000" flipH="1">
            <a:off x="3421949" y="-1732078"/>
            <a:ext cx="2300102" cy="7699504"/>
          </a:xfrm>
          <a:custGeom>
            <a:avLst/>
            <a:gdLst/>
            <a:ahLst/>
            <a:cxnLst/>
            <a:rect l="l" t="t" r="r" b="b"/>
            <a:pathLst>
              <a:path w="64883" h="81182" extrusionOk="0">
                <a:moveTo>
                  <a:pt x="8828" y="10333"/>
                </a:moveTo>
                <a:cubicBezTo>
                  <a:pt x="4877" y="15573"/>
                  <a:pt x="2566" y="21745"/>
                  <a:pt x="1267" y="28172"/>
                </a:cubicBezTo>
                <a:lnTo>
                  <a:pt x="1267" y="28172"/>
                </a:lnTo>
                <a:cubicBezTo>
                  <a:pt x="2657" y="22188"/>
                  <a:pt x="5178" y="15621"/>
                  <a:pt x="8828" y="10333"/>
                </a:cubicBezTo>
                <a:close/>
                <a:moveTo>
                  <a:pt x="1267" y="28172"/>
                </a:moveTo>
                <a:lnTo>
                  <a:pt x="1267" y="28172"/>
                </a:lnTo>
                <a:cubicBezTo>
                  <a:pt x="794" y="30211"/>
                  <a:pt x="452" y="32182"/>
                  <a:pt x="241" y="34012"/>
                </a:cubicBezTo>
                <a:cubicBezTo>
                  <a:pt x="57" y="36081"/>
                  <a:pt x="1" y="38411"/>
                  <a:pt x="86" y="40898"/>
                </a:cubicBezTo>
                <a:lnTo>
                  <a:pt x="86" y="40898"/>
                </a:lnTo>
                <a:cubicBezTo>
                  <a:pt x="60" y="38598"/>
                  <a:pt x="149" y="36312"/>
                  <a:pt x="349" y="34065"/>
                </a:cubicBezTo>
                <a:cubicBezTo>
                  <a:pt x="574" y="32090"/>
                  <a:pt x="874" y="30119"/>
                  <a:pt x="1267" y="28172"/>
                </a:cubicBezTo>
                <a:close/>
                <a:moveTo>
                  <a:pt x="86" y="40898"/>
                </a:moveTo>
                <a:cubicBezTo>
                  <a:pt x="178" y="48828"/>
                  <a:pt x="1654" y="56927"/>
                  <a:pt x="4804" y="64163"/>
                </a:cubicBezTo>
                <a:lnTo>
                  <a:pt x="4804" y="64163"/>
                </a:lnTo>
                <a:cubicBezTo>
                  <a:pt x="1797" y="56772"/>
                  <a:pt x="337" y="48163"/>
                  <a:pt x="86" y="40898"/>
                </a:cubicBezTo>
                <a:close/>
                <a:moveTo>
                  <a:pt x="25570" y="0"/>
                </a:moveTo>
                <a:cubicBezTo>
                  <a:pt x="18543" y="0"/>
                  <a:pt x="12962" y="4346"/>
                  <a:pt x="8828" y="10333"/>
                </a:cubicBezTo>
                <a:lnTo>
                  <a:pt x="8828" y="10333"/>
                </a:lnTo>
                <a:cubicBezTo>
                  <a:pt x="9607" y="9301"/>
                  <a:pt x="10449" y="8305"/>
                  <a:pt x="11359" y="7351"/>
                </a:cubicBezTo>
                <a:cubicBezTo>
                  <a:pt x="15592" y="3248"/>
                  <a:pt x="20670" y="239"/>
                  <a:pt x="26264" y="239"/>
                </a:cubicBezTo>
                <a:cubicBezTo>
                  <a:pt x="28131" y="239"/>
                  <a:pt x="30056" y="574"/>
                  <a:pt x="32026" y="1316"/>
                </a:cubicBezTo>
                <a:cubicBezTo>
                  <a:pt x="39911" y="3944"/>
                  <a:pt x="46617" y="10314"/>
                  <a:pt x="52478" y="15960"/>
                </a:cubicBezTo>
                <a:cubicBezTo>
                  <a:pt x="56957" y="20373"/>
                  <a:pt x="62268" y="25174"/>
                  <a:pt x="63381" y="31611"/>
                </a:cubicBezTo>
                <a:cubicBezTo>
                  <a:pt x="64829" y="39872"/>
                  <a:pt x="60699" y="48590"/>
                  <a:pt x="57010" y="55684"/>
                </a:cubicBezTo>
                <a:cubicBezTo>
                  <a:pt x="51539" y="65809"/>
                  <a:pt x="43090" y="76364"/>
                  <a:pt x="31690" y="79945"/>
                </a:cubicBezTo>
                <a:cubicBezTo>
                  <a:pt x="29593" y="80601"/>
                  <a:pt x="27583" y="80905"/>
                  <a:pt x="25668" y="80905"/>
                </a:cubicBezTo>
                <a:cubicBezTo>
                  <a:pt x="17481" y="80905"/>
                  <a:pt x="11002" y="75341"/>
                  <a:pt x="6612" y="67875"/>
                </a:cubicBezTo>
                <a:cubicBezTo>
                  <a:pt x="5957" y="66667"/>
                  <a:pt x="5355" y="65428"/>
                  <a:pt x="4804" y="64163"/>
                </a:cubicBezTo>
                <a:lnTo>
                  <a:pt x="4804" y="64163"/>
                </a:lnTo>
                <a:cubicBezTo>
                  <a:pt x="8677" y="73683"/>
                  <a:pt x="15116" y="81182"/>
                  <a:pt x="24842" y="81182"/>
                </a:cubicBezTo>
                <a:cubicBezTo>
                  <a:pt x="26966" y="81182"/>
                  <a:pt x="29246" y="80824"/>
                  <a:pt x="31690" y="80052"/>
                </a:cubicBezTo>
                <a:cubicBezTo>
                  <a:pt x="43090" y="76471"/>
                  <a:pt x="51592" y="65863"/>
                  <a:pt x="57118" y="55684"/>
                </a:cubicBezTo>
                <a:cubicBezTo>
                  <a:pt x="60927" y="48710"/>
                  <a:pt x="64883" y="39711"/>
                  <a:pt x="63488" y="31544"/>
                </a:cubicBezTo>
                <a:cubicBezTo>
                  <a:pt x="62375" y="25174"/>
                  <a:pt x="57010" y="20212"/>
                  <a:pt x="52598" y="15907"/>
                </a:cubicBezTo>
                <a:cubicBezTo>
                  <a:pt x="46671" y="10261"/>
                  <a:pt x="39965" y="3837"/>
                  <a:pt x="32026" y="1155"/>
                </a:cubicBezTo>
                <a:cubicBezTo>
                  <a:pt x="29753" y="363"/>
                  <a:pt x="27601" y="0"/>
                  <a:pt x="25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5"/>
          <p:cNvSpPr txBox="1">
            <a:spLocks noGrp="1"/>
          </p:cNvSpPr>
          <p:nvPr>
            <p:ph type="subTitle" idx="1"/>
          </p:nvPr>
        </p:nvSpPr>
        <p:spPr>
          <a:xfrm>
            <a:off x="1420800" y="3584295"/>
            <a:ext cx="6302400" cy="409500"/>
          </a:xfrm>
          <a:prstGeom prst="rect">
            <a:avLst/>
          </a:prstGeom>
        </p:spPr>
        <p:txBody>
          <a:bodyPr spcFirstLastPara="1" wrap="square" lIns="90000" tIns="91425" rIns="91425" bIns="91425" anchor="ctr" anchorCtr="0">
            <a:noAutofit/>
          </a:bodyPr>
          <a:lstStyle/>
          <a:p>
            <a:pPr marL="0" lvl="0" indent="0" algn="ctr" rtl="0">
              <a:spcBef>
                <a:spcPts val="0"/>
              </a:spcBef>
              <a:spcAft>
                <a:spcPts val="0"/>
              </a:spcAft>
              <a:buNone/>
            </a:pPr>
            <a:r>
              <a:rPr lang="en" sz="2400" b="1" dirty="0" err="1">
                <a:solidFill>
                  <a:schemeClr val="accent1">
                    <a:lumMod val="75000"/>
                  </a:schemeClr>
                </a:solidFill>
                <a:latin typeface="The Hand" panose="03070502030502020204" pitchFamily="66" charset="0"/>
              </a:rPr>
              <a:t>Dirigido</a:t>
            </a:r>
            <a:r>
              <a:rPr lang="en" sz="2400" b="1" dirty="0">
                <a:solidFill>
                  <a:schemeClr val="accent1">
                    <a:lumMod val="75000"/>
                  </a:schemeClr>
                </a:solidFill>
                <a:latin typeface="The Hand" panose="03070502030502020204" pitchFamily="66" charset="0"/>
              </a:rPr>
              <a:t> por Covadonga Calderón</a:t>
            </a:r>
          </a:p>
          <a:p>
            <a:pPr marL="0" lvl="0" indent="0"/>
            <a:r>
              <a:rPr lang="es-ES" dirty="0">
                <a:latin typeface="The Hand" panose="03070502030502020204" pitchFamily="66" charset="0"/>
              </a:rPr>
              <a:t>ACTRIZ Y  CONSULTORA DE MINDFULLNES TRANSPERSONAL</a:t>
            </a:r>
          </a:p>
          <a:p>
            <a:pPr marL="0" lvl="0" indent="0"/>
            <a:r>
              <a:rPr lang="es-ES" dirty="0">
                <a:latin typeface="The Hand" panose="03070502030502020204" pitchFamily="66" charset="0"/>
              </a:rPr>
              <a:t>COLABORA: GEMA BAOS</a:t>
            </a:r>
          </a:p>
        </p:txBody>
      </p:sp>
      <p:sp>
        <p:nvSpPr>
          <p:cNvPr id="5" name="Google Shape;185;p35">
            <a:extLst>
              <a:ext uri="{FF2B5EF4-FFF2-40B4-BE49-F238E27FC236}">
                <a16:creationId xmlns:a16="http://schemas.microsoft.com/office/drawing/2014/main" id="{B20F78DC-EC56-8D48-9785-50F07EA5AFE7}"/>
              </a:ext>
            </a:extLst>
          </p:cNvPr>
          <p:cNvSpPr txBox="1">
            <a:spLocks/>
          </p:cNvSpPr>
          <p:nvPr/>
        </p:nvSpPr>
        <p:spPr>
          <a:xfrm>
            <a:off x="1420800" y="835555"/>
            <a:ext cx="6302400" cy="2821422"/>
          </a:xfrm>
          <a:prstGeom prst="rect">
            <a:avLst/>
          </a:prstGeom>
          <a:noFill/>
          <a:ln>
            <a:noFill/>
          </a:ln>
        </p:spPr>
        <p:txBody>
          <a:bodyPr spcFirstLastPara="1" wrap="square" lIns="90000"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0"/>
              </a:spcBef>
              <a:spcAft>
                <a:spcPts val="0"/>
              </a:spcAft>
              <a:buClr>
                <a:schemeClr val="dk1"/>
              </a:buClr>
              <a:buSzPts val="1800"/>
              <a:buFont typeface="Work Sans"/>
              <a:buNone/>
              <a:defRPr sz="18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0"/>
              </a:spcBef>
              <a:spcAft>
                <a:spcPts val="0"/>
              </a:spcAft>
              <a:buClr>
                <a:schemeClr val="dk1"/>
              </a:buClr>
              <a:buSzPts val="1800"/>
              <a:buFont typeface="Work Sans"/>
              <a:buNone/>
              <a:defRPr sz="18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0"/>
              </a:spcBef>
              <a:spcAft>
                <a:spcPts val="0"/>
              </a:spcAft>
              <a:buClr>
                <a:schemeClr val="dk1"/>
              </a:buClr>
              <a:buSzPts val="1800"/>
              <a:buFont typeface="Work Sans"/>
              <a:buNone/>
              <a:defRPr sz="18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0"/>
              </a:spcBef>
              <a:spcAft>
                <a:spcPts val="0"/>
              </a:spcAft>
              <a:buClr>
                <a:schemeClr val="dk1"/>
              </a:buClr>
              <a:buSzPts val="1800"/>
              <a:buFont typeface="Work Sans"/>
              <a:buNone/>
              <a:defRPr sz="18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0"/>
              </a:spcBef>
              <a:spcAft>
                <a:spcPts val="0"/>
              </a:spcAft>
              <a:buClr>
                <a:schemeClr val="dk1"/>
              </a:buClr>
              <a:buSzPts val="1800"/>
              <a:buFont typeface="Work Sans"/>
              <a:buNone/>
              <a:defRPr sz="18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0"/>
              </a:spcBef>
              <a:spcAft>
                <a:spcPts val="0"/>
              </a:spcAft>
              <a:buClr>
                <a:schemeClr val="dk1"/>
              </a:buClr>
              <a:buSzPts val="1800"/>
              <a:buFont typeface="Work Sans"/>
              <a:buNone/>
              <a:defRPr sz="18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0"/>
              </a:spcBef>
              <a:spcAft>
                <a:spcPts val="0"/>
              </a:spcAft>
              <a:buClr>
                <a:schemeClr val="dk1"/>
              </a:buClr>
              <a:buSzPts val="1800"/>
              <a:buFont typeface="Work Sans"/>
              <a:buNone/>
              <a:defRPr sz="18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0"/>
              </a:spcBef>
              <a:spcAft>
                <a:spcPts val="0"/>
              </a:spcAft>
              <a:buClr>
                <a:schemeClr val="dk1"/>
              </a:buClr>
              <a:buSzPts val="1800"/>
              <a:buFont typeface="Work Sans"/>
              <a:buNone/>
              <a:defRPr sz="1800" b="0" i="0" u="none" strike="noStrike" cap="none">
                <a:solidFill>
                  <a:schemeClr val="dk1"/>
                </a:solidFill>
                <a:latin typeface="Work Sans"/>
                <a:ea typeface="Work Sans"/>
                <a:cs typeface="Work Sans"/>
                <a:sym typeface="Work Sans"/>
              </a:defRPr>
            </a:lvl9pPr>
          </a:lstStyle>
          <a:p>
            <a:r>
              <a:rPr lang="en" sz="3200" b="1" dirty="0">
                <a:solidFill>
                  <a:schemeClr val="accent1">
                    <a:lumMod val="50000"/>
                  </a:schemeClr>
                </a:solidFill>
                <a:latin typeface="Autography" pitchFamily="2" charset="77"/>
              </a:rPr>
              <a:t>Jornada de </a:t>
            </a:r>
            <a:r>
              <a:rPr lang="en" sz="3200" b="1" dirty="0" err="1">
                <a:solidFill>
                  <a:schemeClr val="accent1">
                    <a:lumMod val="50000"/>
                  </a:schemeClr>
                </a:solidFill>
                <a:latin typeface="Autography" pitchFamily="2" charset="77"/>
              </a:rPr>
              <a:t>Meditación</a:t>
            </a:r>
            <a:r>
              <a:rPr lang="en" sz="3200" b="1" dirty="0">
                <a:solidFill>
                  <a:schemeClr val="accent1">
                    <a:lumMod val="50000"/>
                  </a:schemeClr>
                </a:solidFill>
                <a:latin typeface="Autography" pitchFamily="2" charset="77"/>
              </a:rPr>
              <a:t> y Mindfulness. </a:t>
            </a:r>
          </a:p>
          <a:p>
            <a:r>
              <a:rPr lang="en" sz="3200" b="1" dirty="0">
                <a:solidFill>
                  <a:schemeClr val="accent1">
                    <a:lumMod val="50000"/>
                  </a:schemeClr>
                </a:solidFill>
                <a:latin typeface="Autography" pitchFamily="2" charset="77"/>
              </a:rPr>
              <a:t>La </a:t>
            </a:r>
            <a:r>
              <a:rPr lang="en" sz="3200" b="1" dirty="0" err="1">
                <a:solidFill>
                  <a:schemeClr val="accent1">
                    <a:lumMod val="50000"/>
                  </a:schemeClr>
                </a:solidFill>
                <a:latin typeface="Autography" pitchFamily="2" charset="77"/>
              </a:rPr>
              <a:t>Resilencia</a:t>
            </a:r>
            <a:r>
              <a:rPr lang="en" sz="3200" b="1" dirty="0">
                <a:solidFill>
                  <a:schemeClr val="accent1">
                    <a:lumMod val="50000"/>
                  </a:schemeClr>
                </a:solidFill>
                <a:latin typeface="Autography" pitchFamily="2" charset="77"/>
              </a:rPr>
              <a:t> con la </a:t>
            </a:r>
            <a:r>
              <a:rPr lang="en" sz="3200" b="1" dirty="0" err="1">
                <a:solidFill>
                  <a:schemeClr val="accent1">
                    <a:lumMod val="50000"/>
                  </a:schemeClr>
                </a:solidFill>
                <a:latin typeface="Autography" pitchFamily="2" charset="77"/>
              </a:rPr>
              <a:t>técnica</a:t>
            </a:r>
            <a:r>
              <a:rPr lang="en" sz="3200" b="1" dirty="0">
                <a:solidFill>
                  <a:schemeClr val="accent1">
                    <a:lumMod val="50000"/>
                  </a:schemeClr>
                </a:solidFill>
                <a:latin typeface="Autography" pitchFamily="2" charset="77"/>
              </a:rPr>
              <a:t> Kintsugi</a:t>
            </a:r>
            <a:endParaRPr lang="es-ES" dirty="0">
              <a:solidFill>
                <a:schemeClr val="accent1">
                  <a:lumMod val="50000"/>
                </a:schemeClr>
              </a:solidFill>
            </a:endParaRPr>
          </a:p>
        </p:txBody>
      </p:sp>
      <p:pic>
        <p:nvPicPr>
          <p:cNvPr id="3" name="Imagen 2">
            <a:extLst>
              <a:ext uri="{FF2B5EF4-FFF2-40B4-BE49-F238E27FC236}">
                <a16:creationId xmlns:a16="http://schemas.microsoft.com/office/drawing/2014/main" id="{F001E4E5-EEA6-D741-B4D4-2AD261FDC3E6}"/>
              </a:ext>
            </a:extLst>
          </p:cNvPr>
          <p:cNvPicPr>
            <a:picLocks noChangeAspect="1"/>
          </p:cNvPicPr>
          <p:nvPr/>
        </p:nvPicPr>
        <p:blipFill rotWithShape="1">
          <a:blip r:embed="rId3">
            <a:alphaModFix amt="35000"/>
          </a:blip>
          <a:srcRect l="9920" t="11928" r="10145" b="10803"/>
          <a:stretch/>
        </p:blipFill>
        <p:spPr>
          <a:xfrm>
            <a:off x="2489752" y="1023009"/>
            <a:ext cx="4164496" cy="3061974"/>
          </a:xfrm>
          <a:prstGeom prst="rect">
            <a:avLst/>
          </a:prstGeom>
        </p:spPr>
      </p:pic>
      <p:pic>
        <p:nvPicPr>
          <p:cNvPr id="6" name="Imagen 5">
            <a:extLst>
              <a:ext uri="{FF2B5EF4-FFF2-40B4-BE49-F238E27FC236}">
                <a16:creationId xmlns:a16="http://schemas.microsoft.com/office/drawing/2014/main" id="{F0B1902C-EC8F-1E44-BA18-1B70CCADCF3F}"/>
              </a:ext>
            </a:extLst>
          </p:cNvPr>
          <p:cNvPicPr>
            <a:picLocks noChangeAspect="1"/>
          </p:cNvPicPr>
          <p:nvPr/>
        </p:nvPicPr>
        <p:blipFill>
          <a:blip r:embed="rId4">
            <a:alphaModFix amt="85000"/>
          </a:blip>
          <a:stretch>
            <a:fillRect/>
          </a:stretch>
        </p:blipFill>
        <p:spPr>
          <a:xfrm>
            <a:off x="638480" y="106612"/>
            <a:ext cx="782320" cy="1043093"/>
          </a:xfrm>
          <a:prstGeom prst="rect">
            <a:avLst/>
          </a:prstGeom>
          <a:effectLst>
            <a:softEdge rad="88900"/>
          </a:effectLst>
        </p:spPr>
      </p:pic>
      <p:sp>
        <p:nvSpPr>
          <p:cNvPr id="7" name="CuadroTexto 6">
            <a:extLst>
              <a:ext uri="{FF2B5EF4-FFF2-40B4-BE49-F238E27FC236}">
                <a16:creationId xmlns:a16="http://schemas.microsoft.com/office/drawing/2014/main" id="{9E293ABE-4ECA-D243-86D5-D9A2001FA615}"/>
              </a:ext>
            </a:extLst>
          </p:cNvPr>
          <p:cNvSpPr txBox="1"/>
          <p:nvPr/>
        </p:nvSpPr>
        <p:spPr>
          <a:xfrm>
            <a:off x="831976" y="955040"/>
            <a:ext cx="1711842" cy="276999"/>
          </a:xfrm>
          <a:prstGeom prst="rect">
            <a:avLst/>
          </a:prstGeom>
          <a:noFill/>
        </p:spPr>
        <p:txBody>
          <a:bodyPr wrap="square" rtlCol="0">
            <a:spAutoFit/>
          </a:bodyPr>
          <a:lstStyle/>
          <a:p>
            <a:r>
              <a:rPr lang="es-ES_tradnl" sz="1200" dirty="0">
                <a:latin typeface="Autography" pitchFamily="2" charset="77"/>
              </a:rPr>
              <a:t>Umbra </a:t>
            </a:r>
            <a:r>
              <a:rPr lang="es-ES_tradnl" sz="1200" dirty="0" err="1">
                <a:latin typeface="Autography" pitchFamily="2" charset="77"/>
              </a:rPr>
              <a:t>Theatro</a:t>
            </a:r>
            <a:endParaRPr lang="es-ES_tradnl" sz="1200" dirty="0">
              <a:latin typeface="Autography" pitchFamily="2"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1"/>
          <p:cNvSpPr/>
          <p:nvPr/>
        </p:nvSpPr>
        <p:spPr>
          <a:xfrm>
            <a:off x="-284725" y="2101949"/>
            <a:ext cx="9634875" cy="335425"/>
          </a:xfrm>
          <a:custGeom>
            <a:avLst/>
            <a:gdLst/>
            <a:ahLst/>
            <a:cxnLst/>
            <a:rect l="l" t="t" r="r" b="b"/>
            <a:pathLst>
              <a:path w="385395" h="13417" extrusionOk="0">
                <a:moveTo>
                  <a:pt x="0" y="3470"/>
                </a:moveTo>
                <a:cubicBezTo>
                  <a:pt x="8266" y="5123"/>
                  <a:pt x="25594" y="13968"/>
                  <a:pt x="49598" y="13390"/>
                </a:cubicBezTo>
                <a:cubicBezTo>
                  <a:pt x="73602" y="12812"/>
                  <a:pt x="118298" y="228"/>
                  <a:pt x="144023" y="3"/>
                </a:cubicBezTo>
                <a:cubicBezTo>
                  <a:pt x="169748" y="-222"/>
                  <a:pt x="182767" y="12040"/>
                  <a:pt x="203947" y="12040"/>
                </a:cubicBezTo>
                <a:cubicBezTo>
                  <a:pt x="225127" y="12040"/>
                  <a:pt x="248456" y="-161"/>
                  <a:pt x="271104" y="3"/>
                </a:cubicBezTo>
                <a:cubicBezTo>
                  <a:pt x="293753" y="167"/>
                  <a:pt x="320790" y="11833"/>
                  <a:pt x="339838" y="13023"/>
                </a:cubicBezTo>
                <a:cubicBezTo>
                  <a:pt x="358887" y="14213"/>
                  <a:pt x="377802" y="8124"/>
                  <a:pt x="385395" y="7144"/>
                </a:cubicBezTo>
              </a:path>
            </a:pathLst>
          </a:custGeom>
          <a:noFill/>
          <a:ln w="19050" cap="flat" cmpd="sng">
            <a:solidFill>
              <a:schemeClr val="dk1"/>
            </a:solidFill>
            <a:prstDash val="solid"/>
            <a:round/>
            <a:headEnd type="none" w="med" len="med"/>
            <a:tailEnd type="none" w="med" len="med"/>
          </a:ln>
        </p:spPr>
      </p:sp>
      <p:sp>
        <p:nvSpPr>
          <p:cNvPr id="244" name="Google Shape;244;p41"/>
          <p:cNvSpPr txBox="1"/>
          <p:nvPr/>
        </p:nvSpPr>
        <p:spPr>
          <a:xfrm>
            <a:off x="1207176" y="2914600"/>
            <a:ext cx="1914600" cy="39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Agency FB" panose="020B0503020202020204" pitchFamily="34" charset="77"/>
                <a:ea typeface="Alice"/>
                <a:cs typeface="Alice"/>
                <a:sym typeface="Alice"/>
              </a:rPr>
              <a:t>PRESENTACIÓN</a:t>
            </a:r>
            <a:endParaRPr sz="2400" dirty="0">
              <a:solidFill>
                <a:schemeClr val="dk1"/>
              </a:solidFill>
              <a:latin typeface="Agency FB" panose="020B0503020202020204" pitchFamily="34" charset="77"/>
              <a:ea typeface="Alice"/>
              <a:cs typeface="Alice"/>
              <a:sym typeface="Alice"/>
            </a:endParaRPr>
          </a:p>
        </p:txBody>
      </p:sp>
      <p:grpSp>
        <p:nvGrpSpPr>
          <p:cNvPr id="245" name="Google Shape;245;p41"/>
          <p:cNvGrpSpPr/>
          <p:nvPr/>
        </p:nvGrpSpPr>
        <p:grpSpPr>
          <a:xfrm>
            <a:off x="4128400" y="1829575"/>
            <a:ext cx="886950" cy="844675"/>
            <a:chOff x="4128400" y="1894038"/>
            <a:chExt cx="886950" cy="844675"/>
          </a:xfrm>
        </p:grpSpPr>
        <p:sp>
          <p:nvSpPr>
            <p:cNvPr id="246" name="Google Shape;246;p41"/>
            <p:cNvSpPr/>
            <p:nvPr/>
          </p:nvSpPr>
          <p:spPr>
            <a:xfrm>
              <a:off x="4217325" y="1923625"/>
              <a:ext cx="710400" cy="71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1"/>
            <p:cNvSpPr/>
            <p:nvPr/>
          </p:nvSpPr>
          <p:spPr>
            <a:xfrm>
              <a:off x="4128400" y="1894038"/>
              <a:ext cx="886950" cy="844675"/>
            </a:xfrm>
            <a:custGeom>
              <a:avLst/>
              <a:gdLst/>
              <a:ahLst/>
              <a:cxnLst/>
              <a:rect l="l" t="t" r="r" b="b"/>
              <a:pathLst>
                <a:path w="35478" h="33787" extrusionOk="0">
                  <a:moveTo>
                    <a:pt x="15876" y="1"/>
                  </a:moveTo>
                  <a:cubicBezTo>
                    <a:pt x="15734" y="1"/>
                    <a:pt x="15600" y="82"/>
                    <a:pt x="15668" y="233"/>
                  </a:cubicBezTo>
                  <a:cubicBezTo>
                    <a:pt x="15761" y="349"/>
                    <a:pt x="16017" y="564"/>
                    <a:pt x="15867" y="564"/>
                  </a:cubicBezTo>
                  <a:cubicBezTo>
                    <a:pt x="15811" y="564"/>
                    <a:pt x="15701" y="535"/>
                    <a:pt x="15506" y="461"/>
                  </a:cubicBezTo>
                  <a:cubicBezTo>
                    <a:pt x="15475" y="451"/>
                    <a:pt x="15446" y="447"/>
                    <a:pt x="15418" y="447"/>
                  </a:cubicBezTo>
                  <a:cubicBezTo>
                    <a:pt x="15180" y="447"/>
                    <a:pt x="15053" y="763"/>
                    <a:pt x="14888" y="906"/>
                  </a:cubicBezTo>
                  <a:cubicBezTo>
                    <a:pt x="14592" y="812"/>
                    <a:pt x="14264" y="683"/>
                    <a:pt x="13951" y="683"/>
                  </a:cubicBezTo>
                  <a:cubicBezTo>
                    <a:pt x="13889" y="683"/>
                    <a:pt x="13828" y="688"/>
                    <a:pt x="13768" y="700"/>
                  </a:cubicBezTo>
                  <a:cubicBezTo>
                    <a:pt x="13682" y="806"/>
                    <a:pt x="13575" y="834"/>
                    <a:pt x="13461" y="834"/>
                  </a:cubicBezTo>
                  <a:cubicBezTo>
                    <a:pt x="13322" y="834"/>
                    <a:pt x="13174" y="792"/>
                    <a:pt x="13038" y="792"/>
                  </a:cubicBezTo>
                  <a:cubicBezTo>
                    <a:pt x="13030" y="792"/>
                    <a:pt x="13021" y="793"/>
                    <a:pt x="13012" y="793"/>
                  </a:cubicBezTo>
                  <a:cubicBezTo>
                    <a:pt x="13007" y="793"/>
                    <a:pt x="13001" y="793"/>
                    <a:pt x="12996" y="793"/>
                  </a:cubicBezTo>
                  <a:cubicBezTo>
                    <a:pt x="12739" y="793"/>
                    <a:pt x="12527" y="998"/>
                    <a:pt x="12279" y="998"/>
                  </a:cubicBezTo>
                  <a:cubicBezTo>
                    <a:pt x="12224" y="998"/>
                    <a:pt x="12168" y="988"/>
                    <a:pt x="12109" y="963"/>
                  </a:cubicBezTo>
                  <a:cubicBezTo>
                    <a:pt x="12047" y="957"/>
                    <a:pt x="11986" y="954"/>
                    <a:pt x="11925" y="954"/>
                  </a:cubicBezTo>
                  <a:cubicBezTo>
                    <a:pt x="11333" y="954"/>
                    <a:pt x="10791" y="1233"/>
                    <a:pt x="10208" y="1296"/>
                  </a:cubicBezTo>
                  <a:cubicBezTo>
                    <a:pt x="10013" y="1433"/>
                    <a:pt x="9752" y="1386"/>
                    <a:pt x="9568" y="1548"/>
                  </a:cubicBezTo>
                  <a:cubicBezTo>
                    <a:pt x="9224" y="1559"/>
                    <a:pt x="9051" y="1903"/>
                    <a:pt x="8708" y="1949"/>
                  </a:cubicBezTo>
                  <a:cubicBezTo>
                    <a:pt x="8285" y="2361"/>
                    <a:pt x="7634" y="2315"/>
                    <a:pt x="7153" y="2611"/>
                  </a:cubicBezTo>
                  <a:cubicBezTo>
                    <a:pt x="6890" y="3048"/>
                    <a:pt x="6351" y="3229"/>
                    <a:pt x="5893" y="3345"/>
                  </a:cubicBezTo>
                  <a:cubicBezTo>
                    <a:pt x="5939" y="3757"/>
                    <a:pt x="5368" y="3584"/>
                    <a:pt x="5321" y="3927"/>
                  </a:cubicBezTo>
                  <a:cubicBezTo>
                    <a:pt x="5195" y="4284"/>
                    <a:pt x="4692" y="4202"/>
                    <a:pt x="4475" y="4501"/>
                  </a:cubicBezTo>
                  <a:cubicBezTo>
                    <a:pt x="4258" y="4902"/>
                    <a:pt x="4017" y="5325"/>
                    <a:pt x="3583" y="5506"/>
                  </a:cubicBezTo>
                  <a:cubicBezTo>
                    <a:pt x="3124" y="5918"/>
                    <a:pt x="2712" y="6435"/>
                    <a:pt x="2542" y="7031"/>
                  </a:cubicBezTo>
                  <a:cubicBezTo>
                    <a:pt x="2047" y="7223"/>
                    <a:pt x="2072" y="7797"/>
                    <a:pt x="1751" y="8140"/>
                  </a:cubicBezTo>
                  <a:cubicBezTo>
                    <a:pt x="1762" y="8437"/>
                    <a:pt x="1317" y="8585"/>
                    <a:pt x="1454" y="8896"/>
                  </a:cubicBezTo>
                  <a:cubicBezTo>
                    <a:pt x="1523" y="9091"/>
                    <a:pt x="1259" y="9170"/>
                    <a:pt x="1168" y="9308"/>
                  </a:cubicBezTo>
                  <a:cubicBezTo>
                    <a:pt x="1306" y="9777"/>
                    <a:pt x="1053" y="10211"/>
                    <a:pt x="767" y="10555"/>
                  </a:cubicBezTo>
                  <a:cubicBezTo>
                    <a:pt x="800" y="10898"/>
                    <a:pt x="468" y="11151"/>
                    <a:pt x="619" y="11494"/>
                  </a:cubicBezTo>
                  <a:cubicBezTo>
                    <a:pt x="641" y="11824"/>
                    <a:pt x="435" y="12123"/>
                    <a:pt x="344" y="12431"/>
                  </a:cubicBezTo>
                  <a:cubicBezTo>
                    <a:pt x="493" y="12752"/>
                    <a:pt x="70" y="13049"/>
                    <a:pt x="276" y="13392"/>
                  </a:cubicBezTo>
                  <a:cubicBezTo>
                    <a:pt x="309" y="13518"/>
                    <a:pt x="446" y="13645"/>
                    <a:pt x="355" y="13782"/>
                  </a:cubicBezTo>
                  <a:cubicBezTo>
                    <a:pt x="240" y="14158"/>
                    <a:pt x="1" y="14595"/>
                    <a:pt x="171" y="14996"/>
                  </a:cubicBezTo>
                  <a:cubicBezTo>
                    <a:pt x="424" y="15477"/>
                    <a:pt x="413" y="16059"/>
                    <a:pt x="240" y="16575"/>
                  </a:cubicBezTo>
                  <a:cubicBezTo>
                    <a:pt x="262" y="16850"/>
                    <a:pt x="526" y="17056"/>
                    <a:pt x="446" y="17375"/>
                  </a:cubicBezTo>
                  <a:cubicBezTo>
                    <a:pt x="594" y="17696"/>
                    <a:pt x="710" y="18028"/>
                    <a:pt x="572" y="18394"/>
                  </a:cubicBezTo>
                  <a:cubicBezTo>
                    <a:pt x="446" y="18679"/>
                    <a:pt x="652" y="18874"/>
                    <a:pt x="789" y="19080"/>
                  </a:cubicBezTo>
                  <a:cubicBezTo>
                    <a:pt x="825" y="19297"/>
                    <a:pt x="847" y="19514"/>
                    <a:pt x="1042" y="19665"/>
                  </a:cubicBezTo>
                  <a:cubicBezTo>
                    <a:pt x="1328" y="19926"/>
                    <a:pt x="1223" y="20396"/>
                    <a:pt x="1545" y="20649"/>
                  </a:cubicBezTo>
                  <a:cubicBezTo>
                    <a:pt x="1704" y="20912"/>
                    <a:pt x="1682" y="21278"/>
                    <a:pt x="1957" y="21484"/>
                  </a:cubicBezTo>
                  <a:cubicBezTo>
                    <a:pt x="2116" y="21931"/>
                    <a:pt x="2300" y="22365"/>
                    <a:pt x="2575" y="22766"/>
                  </a:cubicBezTo>
                  <a:cubicBezTo>
                    <a:pt x="2838" y="22893"/>
                    <a:pt x="3215" y="22972"/>
                    <a:pt x="3160" y="23338"/>
                  </a:cubicBezTo>
                  <a:cubicBezTo>
                    <a:pt x="3684" y="23909"/>
                    <a:pt x="4028" y="24747"/>
                    <a:pt x="4852" y="24953"/>
                  </a:cubicBezTo>
                  <a:cubicBezTo>
                    <a:pt x="4876" y="25145"/>
                    <a:pt x="5000" y="25282"/>
                    <a:pt x="5137" y="25420"/>
                  </a:cubicBezTo>
                  <a:cubicBezTo>
                    <a:pt x="5047" y="25444"/>
                    <a:pt x="4989" y="25488"/>
                    <a:pt x="4956" y="25582"/>
                  </a:cubicBezTo>
                  <a:cubicBezTo>
                    <a:pt x="4962" y="25582"/>
                    <a:pt x="4967" y="25581"/>
                    <a:pt x="4973" y="25581"/>
                  </a:cubicBezTo>
                  <a:cubicBezTo>
                    <a:pt x="5294" y="25581"/>
                    <a:pt x="5450" y="25894"/>
                    <a:pt x="5574" y="26153"/>
                  </a:cubicBezTo>
                  <a:cubicBezTo>
                    <a:pt x="5711" y="26428"/>
                    <a:pt x="6156" y="26474"/>
                    <a:pt x="6134" y="26818"/>
                  </a:cubicBezTo>
                  <a:cubicBezTo>
                    <a:pt x="6203" y="26793"/>
                    <a:pt x="6283" y="26771"/>
                    <a:pt x="6362" y="26749"/>
                  </a:cubicBezTo>
                  <a:lnTo>
                    <a:pt x="6362" y="26749"/>
                  </a:lnTo>
                  <a:cubicBezTo>
                    <a:pt x="6373" y="27081"/>
                    <a:pt x="6294" y="27493"/>
                    <a:pt x="6706" y="27573"/>
                  </a:cubicBezTo>
                  <a:cubicBezTo>
                    <a:pt x="6842" y="27496"/>
                    <a:pt x="6932" y="27465"/>
                    <a:pt x="6991" y="27465"/>
                  </a:cubicBezTo>
                  <a:cubicBezTo>
                    <a:pt x="7219" y="27465"/>
                    <a:pt x="6985" y="27929"/>
                    <a:pt x="7248" y="27929"/>
                  </a:cubicBezTo>
                  <a:cubicBezTo>
                    <a:pt x="7258" y="27929"/>
                    <a:pt x="7269" y="27929"/>
                    <a:pt x="7280" y="27927"/>
                  </a:cubicBezTo>
                  <a:cubicBezTo>
                    <a:pt x="7530" y="27996"/>
                    <a:pt x="7428" y="28397"/>
                    <a:pt x="7667" y="28523"/>
                  </a:cubicBezTo>
                  <a:cubicBezTo>
                    <a:pt x="7804" y="28809"/>
                    <a:pt x="8274" y="28661"/>
                    <a:pt x="8343" y="28990"/>
                  </a:cubicBezTo>
                  <a:cubicBezTo>
                    <a:pt x="8458" y="29334"/>
                    <a:pt x="8491" y="29724"/>
                    <a:pt x="8766" y="29987"/>
                  </a:cubicBezTo>
                  <a:cubicBezTo>
                    <a:pt x="9087" y="30158"/>
                    <a:pt x="8939" y="30583"/>
                    <a:pt x="9202" y="30789"/>
                  </a:cubicBezTo>
                  <a:cubicBezTo>
                    <a:pt x="9265" y="30817"/>
                    <a:pt x="9342" y="30871"/>
                    <a:pt x="9405" y="30871"/>
                  </a:cubicBezTo>
                  <a:cubicBezTo>
                    <a:pt x="9443" y="30871"/>
                    <a:pt x="9477" y="30850"/>
                    <a:pt x="9499" y="30789"/>
                  </a:cubicBezTo>
                  <a:cubicBezTo>
                    <a:pt x="9842" y="30331"/>
                    <a:pt x="9246" y="30446"/>
                    <a:pt x="9257" y="30147"/>
                  </a:cubicBezTo>
                  <a:cubicBezTo>
                    <a:pt x="9235" y="29987"/>
                    <a:pt x="9098" y="29770"/>
                    <a:pt x="9282" y="29666"/>
                  </a:cubicBezTo>
                  <a:cubicBezTo>
                    <a:pt x="9312" y="29655"/>
                    <a:pt x="9340" y="29651"/>
                    <a:pt x="9366" y="29651"/>
                  </a:cubicBezTo>
                  <a:cubicBezTo>
                    <a:pt x="9563" y="29651"/>
                    <a:pt x="9682" y="29916"/>
                    <a:pt x="9853" y="29976"/>
                  </a:cubicBezTo>
                  <a:cubicBezTo>
                    <a:pt x="10197" y="29998"/>
                    <a:pt x="10070" y="30226"/>
                    <a:pt x="10037" y="30388"/>
                  </a:cubicBezTo>
                  <a:cubicBezTo>
                    <a:pt x="10117" y="30515"/>
                    <a:pt x="10287" y="30468"/>
                    <a:pt x="10414" y="30501"/>
                  </a:cubicBezTo>
                  <a:cubicBezTo>
                    <a:pt x="10724" y="30732"/>
                    <a:pt x="11249" y="30811"/>
                    <a:pt x="11274" y="31281"/>
                  </a:cubicBezTo>
                  <a:cubicBezTo>
                    <a:pt x="11279" y="31281"/>
                    <a:pt x="11285" y="31281"/>
                    <a:pt x="11291" y="31281"/>
                  </a:cubicBezTo>
                  <a:cubicBezTo>
                    <a:pt x="11727" y="31281"/>
                    <a:pt x="12067" y="31694"/>
                    <a:pt x="12499" y="31795"/>
                  </a:cubicBezTo>
                  <a:cubicBezTo>
                    <a:pt x="12806" y="31841"/>
                    <a:pt x="12979" y="32149"/>
                    <a:pt x="13298" y="32163"/>
                  </a:cubicBezTo>
                  <a:cubicBezTo>
                    <a:pt x="13623" y="32520"/>
                    <a:pt x="14090" y="32756"/>
                    <a:pt x="14580" y="32756"/>
                  </a:cubicBezTo>
                  <a:cubicBezTo>
                    <a:pt x="14591" y="32756"/>
                    <a:pt x="14602" y="32756"/>
                    <a:pt x="14614" y="32756"/>
                  </a:cubicBezTo>
                  <a:cubicBezTo>
                    <a:pt x="14765" y="32893"/>
                    <a:pt x="14982" y="32860"/>
                    <a:pt x="15141" y="32962"/>
                  </a:cubicBezTo>
                  <a:cubicBezTo>
                    <a:pt x="15289" y="33031"/>
                    <a:pt x="15369" y="33215"/>
                    <a:pt x="15553" y="33215"/>
                  </a:cubicBezTo>
                  <a:cubicBezTo>
                    <a:pt x="15795" y="33226"/>
                    <a:pt x="15976" y="33443"/>
                    <a:pt x="16207" y="33454"/>
                  </a:cubicBezTo>
                  <a:cubicBezTo>
                    <a:pt x="16308" y="33305"/>
                    <a:pt x="16399" y="33146"/>
                    <a:pt x="16492" y="32987"/>
                  </a:cubicBezTo>
                  <a:cubicBezTo>
                    <a:pt x="16627" y="32964"/>
                    <a:pt x="16761" y="32951"/>
                    <a:pt x="16898" y="32951"/>
                  </a:cubicBezTo>
                  <a:cubicBezTo>
                    <a:pt x="16971" y="32951"/>
                    <a:pt x="17046" y="32954"/>
                    <a:pt x="17121" y="32962"/>
                  </a:cubicBezTo>
                  <a:cubicBezTo>
                    <a:pt x="17154" y="33099"/>
                    <a:pt x="17086" y="33283"/>
                    <a:pt x="17248" y="33352"/>
                  </a:cubicBezTo>
                  <a:cubicBezTo>
                    <a:pt x="17624" y="33695"/>
                    <a:pt x="18209" y="33511"/>
                    <a:pt x="18632" y="33786"/>
                  </a:cubicBezTo>
                  <a:cubicBezTo>
                    <a:pt x="18790" y="33767"/>
                    <a:pt x="18951" y="33762"/>
                    <a:pt x="19113" y="33762"/>
                  </a:cubicBezTo>
                  <a:cubicBezTo>
                    <a:pt x="19265" y="33762"/>
                    <a:pt x="19418" y="33766"/>
                    <a:pt x="19571" y="33766"/>
                  </a:cubicBezTo>
                  <a:cubicBezTo>
                    <a:pt x="19632" y="33766"/>
                    <a:pt x="19692" y="33766"/>
                    <a:pt x="19753" y="33764"/>
                  </a:cubicBezTo>
                  <a:cubicBezTo>
                    <a:pt x="20016" y="33543"/>
                    <a:pt x="20326" y="33513"/>
                    <a:pt x="20645" y="33513"/>
                  </a:cubicBezTo>
                  <a:cubicBezTo>
                    <a:pt x="20768" y="33513"/>
                    <a:pt x="20892" y="33517"/>
                    <a:pt x="21015" y="33517"/>
                  </a:cubicBezTo>
                  <a:cubicBezTo>
                    <a:pt x="21185" y="33517"/>
                    <a:pt x="21354" y="33509"/>
                    <a:pt x="21516" y="33467"/>
                  </a:cubicBezTo>
                  <a:cubicBezTo>
                    <a:pt x="21644" y="33520"/>
                    <a:pt x="21772" y="33539"/>
                    <a:pt x="21900" y="33539"/>
                  </a:cubicBezTo>
                  <a:cubicBezTo>
                    <a:pt x="22242" y="33539"/>
                    <a:pt x="22583" y="33400"/>
                    <a:pt x="22922" y="33374"/>
                  </a:cubicBezTo>
                  <a:cubicBezTo>
                    <a:pt x="22985" y="33404"/>
                    <a:pt x="23041" y="33416"/>
                    <a:pt x="23093" y="33416"/>
                  </a:cubicBezTo>
                  <a:cubicBezTo>
                    <a:pt x="23342" y="33416"/>
                    <a:pt x="23489" y="33135"/>
                    <a:pt x="23748" y="33135"/>
                  </a:cubicBezTo>
                  <a:cubicBezTo>
                    <a:pt x="23752" y="33135"/>
                    <a:pt x="23756" y="33135"/>
                    <a:pt x="23760" y="33135"/>
                  </a:cubicBezTo>
                  <a:cubicBezTo>
                    <a:pt x="23801" y="33139"/>
                    <a:pt x="23841" y="33141"/>
                    <a:pt x="23881" y="33141"/>
                  </a:cubicBezTo>
                  <a:cubicBezTo>
                    <a:pt x="24444" y="33141"/>
                    <a:pt x="24915" y="32776"/>
                    <a:pt x="25408" y="32550"/>
                  </a:cubicBezTo>
                  <a:cubicBezTo>
                    <a:pt x="25990" y="32058"/>
                    <a:pt x="26872" y="32069"/>
                    <a:pt x="27375" y="31462"/>
                  </a:cubicBezTo>
                  <a:cubicBezTo>
                    <a:pt x="27393" y="31465"/>
                    <a:pt x="27411" y="31467"/>
                    <a:pt x="27429" y="31467"/>
                  </a:cubicBezTo>
                  <a:cubicBezTo>
                    <a:pt x="27702" y="31467"/>
                    <a:pt x="27840" y="31142"/>
                    <a:pt x="28119" y="31108"/>
                  </a:cubicBezTo>
                  <a:cubicBezTo>
                    <a:pt x="28484" y="30949"/>
                    <a:pt x="29001" y="30960"/>
                    <a:pt x="29218" y="30570"/>
                  </a:cubicBezTo>
                  <a:cubicBezTo>
                    <a:pt x="29435" y="30262"/>
                    <a:pt x="29836" y="30204"/>
                    <a:pt x="30064" y="29919"/>
                  </a:cubicBezTo>
                  <a:cubicBezTo>
                    <a:pt x="30512" y="29496"/>
                    <a:pt x="31198" y="29358"/>
                    <a:pt x="31575" y="28853"/>
                  </a:cubicBezTo>
                  <a:cubicBezTo>
                    <a:pt x="31838" y="28705"/>
                    <a:pt x="32022" y="28488"/>
                    <a:pt x="32239" y="28293"/>
                  </a:cubicBezTo>
                  <a:cubicBezTo>
                    <a:pt x="32572" y="27389"/>
                    <a:pt x="33670" y="26908"/>
                    <a:pt x="33717" y="25867"/>
                  </a:cubicBezTo>
                  <a:cubicBezTo>
                    <a:pt x="33887" y="25741"/>
                    <a:pt x="34025" y="25582"/>
                    <a:pt x="34151" y="25409"/>
                  </a:cubicBezTo>
                  <a:cubicBezTo>
                    <a:pt x="34151" y="25329"/>
                    <a:pt x="34093" y="25227"/>
                    <a:pt x="34173" y="25170"/>
                  </a:cubicBezTo>
                  <a:cubicBezTo>
                    <a:pt x="34483" y="24780"/>
                    <a:pt x="34437" y="24252"/>
                    <a:pt x="34552" y="23796"/>
                  </a:cubicBezTo>
                  <a:cubicBezTo>
                    <a:pt x="34621" y="23590"/>
                    <a:pt x="34827" y="23464"/>
                    <a:pt x="34906" y="23258"/>
                  </a:cubicBezTo>
                  <a:cubicBezTo>
                    <a:pt x="34827" y="22330"/>
                    <a:pt x="34917" y="21393"/>
                    <a:pt x="35008" y="20465"/>
                  </a:cubicBezTo>
                  <a:cubicBezTo>
                    <a:pt x="34722" y="20031"/>
                    <a:pt x="34871" y="19503"/>
                    <a:pt x="34722" y="19023"/>
                  </a:cubicBezTo>
                  <a:cubicBezTo>
                    <a:pt x="34791" y="18578"/>
                    <a:pt x="34665" y="18155"/>
                    <a:pt x="34541" y="17729"/>
                  </a:cubicBezTo>
                  <a:cubicBezTo>
                    <a:pt x="34678" y="17306"/>
                    <a:pt x="34585" y="16814"/>
                    <a:pt x="34310" y="16460"/>
                  </a:cubicBezTo>
                  <a:cubicBezTo>
                    <a:pt x="34071" y="16185"/>
                    <a:pt x="34277" y="15784"/>
                    <a:pt x="34104" y="15499"/>
                  </a:cubicBezTo>
                  <a:cubicBezTo>
                    <a:pt x="33909" y="15177"/>
                    <a:pt x="34060" y="14776"/>
                    <a:pt x="34036" y="14433"/>
                  </a:cubicBezTo>
                  <a:cubicBezTo>
                    <a:pt x="34117" y="14375"/>
                    <a:pt x="34200" y="14354"/>
                    <a:pt x="34286" y="14354"/>
                  </a:cubicBezTo>
                  <a:cubicBezTo>
                    <a:pt x="34382" y="14354"/>
                    <a:pt x="34482" y="14380"/>
                    <a:pt x="34585" y="14411"/>
                  </a:cubicBezTo>
                  <a:cubicBezTo>
                    <a:pt x="34665" y="14136"/>
                    <a:pt x="34997" y="14079"/>
                    <a:pt x="35066" y="13815"/>
                  </a:cubicBezTo>
                  <a:cubicBezTo>
                    <a:pt x="35134" y="13507"/>
                    <a:pt x="35478" y="13312"/>
                    <a:pt x="35340" y="12947"/>
                  </a:cubicBezTo>
                  <a:cubicBezTo>
                    <a:pt x="35239" y="12878"/>
                    <a:pt x="35123" y="12821"/>
                    <a:pt x="35022" y="12752"/>
                  </a:cubicBezTo>
                  <a:cubicBezTo>
                    <a:pt x="35066" y="12455"/>
                    <a:pt x="35170" y="12065"/>
                    <a:pt x="34964" y="11824"/>
                  </a:cubicBezTo>
                  <a:cubicBezTo>
                    <a:pt x="35022" y="11631"/>
                    <a:pt x="35170" y="11469"/>
                    <a:pt x="35250" y="11274"/>
                  </a:cubicBezTo>
                  <a:cubicBezTo>
                    <a:pt x="35134" y="11093"/>
                    <a:pt x="35250" y="10898"/>
                    <a:pt x="35272" y="10703"/>
                  </a:cubicBezTo>
                  <a:cubicBezTo>
                    <a:pt x="35159" y="10692"/>
                    <a:pt x="35055" y="10692"/>
                    <a:pt x="34939" y="10681"/>
                  </a:cubicBezTo>
                  <a:cubicBezTo>
                    <a:pt x="35145" y="10233"/>
                    <a:pt x="34483" y="10165"/>
                    <a:pt x="34665" y="9720"/>
                  </a:cubicBezTo>
                  <a:cubicBezTo>
                    <a:pt x="34467" y="9568"/>
                    <a:pt x="34315" y="9315"/>
                    <a:pt x="34056" y="9315"/>
                  </a:cubicBezTo>
                  <a:cubicBezTo>
                    <a:pt x="34001" y="9315"/>
                    <a:pt x="33942" y="9326"/>
                    <a:pt x="33876" y="9352"/>
                  </a:cubicBezTo>
                  <a:cubicBezTo>
                    <a:pt x="33865" y="9159"/>
                    <a:pt x="33797" y="8975"/>
                    <a:pt x="33703" y="8791"/>
                  </a:cubicBezTo>
                  <a:cubicBezTo>
                    <a:pt x="33786" y="8723"/>
                    <a:pt x="33978" y="8723"/>
                    <a:pt x="33923" y="8563"/>
                  </a:cubicBezTo>
                  <a:cubicBezTo>
                    <a:pt x="33761" y="8517"/>
                    <a:pt x="33602" y="8368"/>
                    <a:pt x="33659" y="8184"/>
                  </a:cubicBezTo>
                  <a:cubicBezTo>
                    <a:pt x="33797" y="7841"/>
                    <a:pt x="33349" y="7602"/>
                    <a:pt x="33497" y="7237"/>
                  </a:cubicBezTo>
                  <a:cubicBezTo>
                    <a:pt x="33338" y="6984"/>
                    <a:pt x="32984" y="7006"/>
                    <a:pt x="32811" y="6767"/>
                  </a:cubicBezTo>
                  <a:cubicBezTo>
                    <a:pt x="32778" y="6457"/>
                    <a:pt x="32561" y="6182"/>
                    <a:pt x="32286" y="6056"/>
                  </a:cubicBezTo>
                  <a:cubicBezTo>
                    <a:pt x="32011" y="5954"/>
                    <a:pt x="32011" y="5644"/>
                    <a:pt x="31932" y="5416"/>
                  </a:cubicBezTo>
                  <a:cubicBezTo>
                    <a:pt x="31759" y="5256"/>
                    <a:pt x="31553" y="5119"/>
                    <a:pt x="31462" y="4888"/>
                  </a:cubicBezTo>
                  <a:cubicBezTo>
                    <a:pt x="31442" y="4842"/>
                    <a:pt x="31409" y="4824"/>
                    <a:pt x="31371" y="4824"/>
                  </a:cubicBezTo>
                  <a:cubicBezTo>
                    <a:pt x="31231" y="4824"/>
                    <a:pt x="31027" y="5081"/>
                    <a:pt x="31198" y="5152"/>
                  </a:cubicBezTo>
                  <a:cubicBezTo>
                    <a:pt x="31531" y="5256"/>
                    <a:pt x="31575" y="5737"/>
                    <a:pt x="31358" y="5965"/>
                  </a:cubicBezTo>
                  <a:cubicBezTo>
                    <a:pt x="31083" y="5874"/>
                    <a:pt x="30888" y="5622"/>
                    <a:pt x="30707" y="5416"/>
                  </a:cubicBezTo>
                  <a:lnTo>
                    <a:pt x="30707" y="5416"/>
                  </a:lnTo>
                  <a:cubicBezTo>
                    <a:pt x="30726" y="5421"/>
                    <a:pt x="30745" y="5423"/>
                    <a:pt x="30763" y="5423"/>
                  </a:cubicBezTo>
                  <a:cubicBezTo>
                    <a:pt x="30968" y="5423"/>
                    <a:pt x="31131" y="5153"/>
                    <a:pt x="30902" y="5039"/>
                  </a:cubicBezTo>
                  <a:cubicBezTo>
                    <a:pt x="30865" y="5001"/>
                    <a:pt x="30833" y="4985"/>
                    <a:pt x="30805" y="4985"/>
                  </a:cubicBezTo>
                  <a:cubicBezTo>
                    <a:pt x="30714" y="4985"/>
                    <a:pt x="30657" y="5143"/>
                    <a:pt x="30613" y="5221"/>
                  </a:cubicBezTo>
                  <a:cubicBezTo>
                    <a:pt x="30606" y="5221"/>
                    <a:pt x="30600" y="5222"/>
                    <a:pt x="30593" y="5222"/>
                  </a:cubicBezTo>
                  <a:cubicBezTo>
                    <a:pt x="30373" y="5222"/>
                    <a:pt x="30291" y="4903"/>
                    <a:pt x="30073" y="4903"/>
                  </a:cubicBezTo>
                  <a:cubicBezTo>
                    <a:pt x="30025" y="4903"/>
                    <a:pt x="29969" y="4918"/>
                    <a:pt x="29905" y="4957"/>
                  </a:cubicBezTo>
                  <a:cubicBezTo>
                    <a:pt x="29734" y="4718"/>
                    <a:pt x="29652" y="4317"/>
                    <a:pt x="29309" y="4295"/>
                  </a:cubicBezTo>
                  <a:cubicBezTo>
                    <a:pt x="29196" y="4031"/>
                    <a:pt x="29677" y="4270"/>
                    <a:pt x="29550" y="3985"/>
                  </a:cubicBezTo>
                  <a:cubicBezTo>
                    <a:pt x="29333" y="3721"/>
                    <a:pt x="29218" y="3265"/>
                    <a:pt x="28828" y="3207"/>
                  </a:cubicBezTo>
                  <a:cubicBezTo>
                    <a:pt x="28567" y="3117"/>
                    <a:pt x="28372" y="2897"/>
                    <a:pt x="28141" y="2760"/>
                  </a:cubicBezTo>
                  <a:cubicBezTo>
                    <a:pt x="28083" y="2781"/>
                    <a:pt x="28031" y="2790"/>
                    <a:pt x="27984" y="2790"/>
                  </a:cubicBezTo>
                  <a:cubicBezTo>
                    <a:pt x="27728" y="2790"/>
                    <a:pt x="27618" y="2518"/>
                    <a:pt x="27386" y="2441"/>
                  </a:cubicBezTo>
                  <a:cubicBezTo>
                    <a:pt x="27304" y="2462"/>
                    <a:pt x="27223" y="2469"/>
                    <a:pt x="27141" y="2469"/>
                  </a:cubicBezTo>
                  <a:cubicBezTo>
                    <a:pt x="26971" y="2469"/>
                    <a:pt x="26801" y="2438"/>
                    <a:pt x="26630" y="2438"/>
                  </a:cubicBezTo>
                  <a:cubicBezTo>
                    <a:pt x="26528" y="2438"/>
                    <a:pt x="26425" y="2449"/>
                    <a:pt x="26323" y="2485"/>
                  </a:cubicBezTo>
                  <a:cubicBezTo>
                    <a:pt x="25738" y="2337"/>
                    <a:pt x="25304" y="1812"/>
                    <a:pt x="24675" y="1754"/>
                  </a:cubicBezTo>
                  <a:cubicBezTo>
                    <a:pt x="24480" y="1960"/>
                    <a:pt x="24469" y="2246"/>
                    <a:pt x="24584" y="2499"/>
                  </a:cubicBezTo>
                  <a:cubicBezTo>
                    <a:pt x="24559" y="2506"/>
                    <a:pt x="24536" y="2509"/>
                    <a:pt x="24513" y="2509"/>
                  </a:cubicBezTo>
                  <a:cubicBezTo>
                    <a:pt x="24312" y="2509"/>
                    <a:pt x="24218" y="2255"/>
                    <a:pt x="24010" y="2235"/>
                  </a:cubicBezTo>
                  <a:cubicBezTo>
                    <a:pt x="23771" y="2188"/>
                    <a:pt x="23771" y="1914"/>
                    <a:pt x="23656" y="1754"/>
                  </a:cubicBezTo>
                  <a:cubicBezTo>
                    <a:pt x="23566" y="1768"/>
                    <a:pt x="23459" y="1819"/>
                    <a:pt x="23362" y="1819"/>
                  </a:cubicBezTo>
                  <a:cubicBezTo>
                    <a:pt x="23300" y="1819"/>
                    <a:pt x="23242" y="1798"/>
                    <a:pt x="23197" y="1730"/>
                  </a:cubicBezTo>
                  <a:cubicBezTo>
                    <a:pt x="22936" y="1422"/>
                    <a:pt x="22524" y="1433"/>
                    <a:pt x="22181" y="1263"/>
                  </a:cubicBezTo>
                  <a:cubicBezTo>
                    <a:pt x="22081" y="1282"/>
                    <a:pt x="22017" y="1411"/>
                    <a:pt x="21913" y="1411"/>
                  </a:cubicBezTo>
                  <a:cubicBezTo>
                    <a:pt x="21896" y="1411"/>
                    <a:pt x="21878" y="1408"/>
                    <a:pt x="21859" y="1400"/>
                  </a:cubicBezTo>
                  <a:cubicBezTo>
                    <a:pt x="21505" y="1274"/>
                    <a:pt x="21093" y="1318"/>
                    <a:pt x="20794" y="1068"/>
                  </a:cubicBezTo>
                  <a:cubicBezTo>
                    <a:pt x="20450" y="862"/>
                    <a:pt x="20063" y="746"/>
                    <a:pt x="19695" y="598"/>
                  </a:cubicBezTo>
                  <a:cubicBezTo>
                    <a:pt x="19517" y="605"/>
                    <a:pt x="19345" y="646"/>
                    <a:pt x="19171" y="646"/>
                  </a:cubicBezTo>
                  <a:cubicBezTo>
                    <a:pt x="19076" y="646"/>
                    <a:pt x="18981" y="634"/>
                    <a:pt x="18885" y="598"/>
                  </a:cubicBezTo>
                  <a:cubicBezTo>
                    <a:pt x="18760" y="945"/>
                    <a:pt x="18433" y="1023"/>
                    <a:pt x="18102" y="1023"/>
                  </a:cubicBezTo>
                  <a:cubicBezTo>
                    <a:pt x="17974" y="1023"/>
                    <a:pt x="17846" y="1011"/>
                    <a:pt x="17728" y="999"/>
                  </a:cubicBezTo>
                  <a:cubicBezTo>
                    <a:pt x="17522" y="724"/>
                    <a:pt x="17305" y="472"/>
                    <a:pt x="17110" y="197"/>
                  </a:cubicBezTo>
                  <a:cubicBezTo>
                    <a:pt x="17074" y="177"/>
                    <a:pt x="17047" y="168"/>
                    <a:pt x="17027" y="168"/>
                  </a:cubicBezTo>
                  <a:cubicBezTo>
                    <a:pt x="16899" y="168"/>
                    <a:pt x="17030" y="509"/>
                    <a:pt x="16914" y="509"/>
                  </a:cubicBezTo>
                  <a:cubicBezTo>
                    <a:pt x="16894" y="509"/>
                    <a:pt x="16865" y="498"/>
                    <a:pt x="16825" y="472"/>
                  </a:cubicBezTo>
                  <a:cubicBezTo>
                    <a:pt x="16594" y="345"/>
                    <a:pt x="16286" y="334"/>
                    <a:pt x="16113" y="117"/>
                  </a:cubicBezTo>
                  <a:cubicBezTo>
                    <a:pt x="16072" y="38"/>
                    <a:pt x="15973" y="1"/>
                    <a:pt x="15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8" name="Google Shape;248;p41"/>
          <p:cNvGrpSpPr/>
          <p:nvPr/>
        </p:nvGrpSpPr>
        <p:grpSpPr>
          <a:xfrm>
            <a:off x="1723663" y="1779738"/>
            <a:ext cx="922425" cy="869200"/>
            <a:chOff x="1723663" y="1844200"/>
            <a:chExt cx="922425" cy="869200"/>
          </a:xfrm>
        </p:grpSpPr>
        <p:sp>
          <p:nvSpPr>
            <p:cNvPr id="249" name="Google Shape;249;p41"/>
            <p:cNvSpPr/>
            <p:nvPr/>
          </p:nvSpPr>
          <p:spPr>
            <a:xfrm>
              <a:off x="1829700" y="1923625"/>
              <a:ext cx="710400" cy="710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1"/>
            <p:cNvSpPr/>
            <p:nvPr/>
          </p:nvSpPr>
          <p:spPr>
            <a:xfrm>
              <a:off x="1723663" y="1844200"/>
              <a:ext cx="922425" cy="869200"/>
            </a:xfrm>
            <a:custGeom>
              <a:avLst/>
              <a:gdLst/>
              <a:ahLst/>
              <a:cxnLst/>
              <a:rect l="l" t="t" r="r" b="b"/>
              <a:pathLst>
                <a:path w="36897" h="34768" extrusionOk="0">
                  <a:moveTo>
                    <a:pt x="18224" y="1"/>
                  </a:moveTo>
                  <a:cubicBezTo>
                    <a:pt x="17865" y="1"/>
                    <a:pt x="17489" y="133"/>
                    <a:pt x="17167" y="266"/>
                  </a:cubicBezTo>
                  <a:cubicBezTo>
                    <a:pt x="16961" y="219"/>
                    <a:pt x="16766" y="95"/>
                    <a:pt x="16560" y="49"/>
                  </a:cubicBezTo>
                  <a:cubicBezTo>
                    <a:pt x="16230" y="218"/>
                    <a:pt x="15857" y="330"/>
                    <a:pt x="15490" y="330"/>
                  </a:cubicBezTo>
                  <a:cubicBezTo>
                    <a:pt x="15310" y="330"/>
                    <a:pt x="15131" y="303"/>
                    <a:pt x="14959" y="244"/>
                  </a:cubicBezTo>
                  <a:cubicBezTo>
                    <a:pt x="14718" y="170"/>
                    <a:pt x="14471" y="136"/>
                    <a:pt x="14225" y="136"/>
                  </a:cubicBezTo>
                  <a:cubicBezTo>
                    <a:pt x="14013" y="136"/>
                    <a:pt x="13802" y="161"/>
                    <a:pt x="13596" y="208"/>
                  </a:cubicBezTo>
                  <a:cubicBezTo>
                    <a:pt x="13359" y="708"/>
                    <a:pt x="12803" y="1080"/>
                    <a:pt x="12259" y="1080"/>
                  </a:cubicBezTo>
                  <a:cubicBezTo>
                    <a:pt x="12017" y="1080"/>
                    <a:pt x="11777" y="1006"/>
                    <a:pt x="11569" y="837"/>
                  </a:cubicBezTo>
                  <a:cubicBezTo>
                    <a:pt x="11555" y="834"/>
                    <a:pt x="11542" y="833"/>
                    <a:pt x="11528" y="833"/>
                  </a:cubicBezTo>
                  <a:cubicBezTo>
                    <a:pt x="11346" y="833"/>
                    <a:pt x="11229" y="1097"/>
                    <a:pt x="11078" y="1194"/>
                  </a:cubicBezTo>
                  <a:cubicBezTo>
                    <a:pt x="10828" y="1238"/>
                    <a:pt x="10358" y="1158"/>
                    <a:pt x="10416" y="1537"/>
                  </a:cubicBezTo>
                  <a:cubicBezTo>
                    <a:pt x="10341" y="1811"/>
                    <a:pt x="10127" y="1871"/>
                    <a:pt x="9886" y="1871"/>
                  </a:cubicBezTo>
                  <a:cubicBezTo>
                    <a:pt x="9696" y="1871"/>
                    <a:pt x="9489" y="1834"/>
                    <a:pt x="9322" y="1834"/>
                  </a:cubicBezTo>
                  <a:cubicBezTo>
                    <a:pt x="9312" y="1834"/>
                    <a:pt x="9302" y="1834"/>
                    <a:pt x="9292" y="1834"/>
                  </a:cubicBezTo>
                  <a:cubicBezTo>
                    <a:pt x="8905" y="2073"/>
                    <a:pt x="8435" y="2224"/>
                    <a:pt x="8193" y="2636"/>
                  </a:cubicBezTo>
                  <a:cubicBezTo>
                    <a:pt x="8092" y="2828"/>
                    <a:pt x="7839" y="2795"/>
                    <a:pt x="7680" y="2922"/>
                  </a:cubicBezTo>
                  <a:cubicBezTo>
                    <a:pt x="7496" y="3070"/>
                    <a:pt x="7279" y="3161"/>
                    <a:pt x="7037" y="3185"/>
                  </a:cubicBezTo>
                  <a:cubicBezTo>
                    <a:pt x="6798" y="3608"/>
                    <a:pt x="6408" y="3905"/>
                    <a:pt x="5963" y="4089"/>
                  </a:cubicBezTo>
                  <a:cubicBezTo>
                    <a:pt x="5425" y="4465"/>
                    <a:pt x="5334" y="5232"/>
                    <a:pt x="4738" y="5553"/>
                  </a:cubicBezTo>
                  <a:cubicBezTo>
                    <a:pt x="4153" y="6012"/>
                    <a:pt x="3777" y="6698"/>
                    <a:pt x="3524" y="7385"/>
                  </a:cubicBezTo>
                  <a:cubicBezTo>
                    <a:pt x="3571" y="7693"/>
                    <a:pt x="3398" y="7945"/>
                    <a:pt x="3285" y="8209"/>
                  </a:cubicBezTo>
                  <a:cubicBezTo>
                    <a:pt x="3227" y="8198"/>
                    <a:pt x="3137" y="8198"/>
                    <a:pt x="3090" y="8198"/>
                  </a:cubicBezTo>
                  <a:cubicBezTo>
                    <a:pt x="2975" y="8690"/>
                    <a:pt x="2450" y="8827"/>
                    <a:pt x="2175" y="9192"/>
                  </a:cubicBezTo>
                  <a:cubicBezTo>
                    <a:pt x="2129" y="9376"/>
                    <a:pt x="2288" y="9536"/>
                    <a:pt x="2244" y="9709"/>
                  </a:cubicBezTo>
                  <a:cubicBezTo>
                    <a:pt x="2038" y="10327"/>
                    <a:pt x="1843" y="10945"/>
                    <a:pt x="1522" y="11516"/>
                  </a:cubicBezTo>
                  <a:cubicBezTo>
                    <a:pt x="1225" y="11881"/>
                    <a:pt x="1019" y="12304"/>
                    <a:pt x="846" y="12752"/>
                  </a:cubicBezTo>
                  <a:cubicBezTo>
                    <a:pt x="1189" y="13060"/>
                    <a:pt x="1121" y="13623"/>
                    <a:pt x="744" y="13873"/>
                  </a:cubicBezTo>
                  <a:cubicBezTo>
                    <a:pt x="527" y="13999"/>
                    <a:pt x="871" y="14205"/>
                    <a:pt x="802" y="14389"/>
                  </a:cubicBezTo>
                  <a:cubicBezTo>
                    <a:pt x="571" y="15133"/>
                    <a:pt x="253" y="15864"/>
                    <a:pt x="91" y="16644"/>
                  </a:cubicBezTo>
                  <a:cubicBezTo>
                    <a:pt x="137" y="16941"/>
                    <a:pt x="253" y="17226"/>
                    <a:pt x="434" y="17468"/>
                  </a:cubicBezTo>
                  <a:cubicBezTo>
                    <a:pt x="538" y="17960"/>
                    <a:pt x="195" y="18314"/>
                    <a:pt x="0" y="18715"/>
                  </a:cubicBezTo>
                  <a:cubicBezTo>
                    <a:pt x="102" y="19322"/>
                    <a:pt x="365" y="19973"/>
                    <a:pt x="206" y="20602"/>
                  </a:cubicBezTo>
                  <a:cubicBezTo>
                    <a:pt x="47" y="20901"/>
                    <a:pt x="286" y="21118"/>
                    <a:pt x="412" y="21346"/>
                  </a:cubicBezTo>
                  <a:cubicBezTo>
                    <a:pt x="527" y="21712"/>
                    <a:pt x="640" y="22091"/>
                    <a:pt x="733" y="22467"/>
                  </a:cubicBezTo>
                  <a:cubicBezTo>
                    <a:pt x="926" y="22857"/>
                    <a:pt x="1269" y="23167"/>
                    <a:pt x="1442" y="23566"/>
                  </a:cubicBezTo>
                  <a:cubicBezTo>
                    <a:pt x="1384" y="23785"/>
                    <a:pt x="1395" y="23991"/>
                    <a:pt x="1522" y="24197"/>
                  </a:cubicBezTo>
                  <a:cubicBezTo>
                    <a:pt x="1406" y="24678"/>
                    <a:pt x="1796" y="24997"/>
                    <a:pt x="1934" y="25420"/>
                  </a:cubicBezTo>
                  <a:cubicBezTo>
                    <a:pt x="2038" y="25650"/>
                    <a:pt x="2162" y="25889"/>
                    <a:pt x="2392" y="26027"/>
                  </a:cubicBezTo>
                  <a:cubicBezTo>
                    <a:pt x="2873" y="26370"/>
                    <a:pt x="3159" y="26977"/>
                    <a:pt x="3090" y="27573"/>
                  </a:cubicBezTo>
                  <a:cubicBezTo>
                    <a:pt x="3365" y="28054"/>
                    <a:pt x="3560" y="28567"/>
                    <a:pt x="3925" y="28979"/>
                  </a:cubicBezTo>
                  <a:cubicBezTo>
                    <a:pt x="4098" y="29438"/>
                    <a:pt x="4716" y="29185"/>
                    <a:pt x="4966" y="29553"/>
                  </a:cubicBezTo>
                  <a:cubicBezTo>
                    <a:pt x="5139" y="29814"/>
                    <a:pt x="5081" y="30226"/>
                    <a:pt x="5389" y="30388"/>
                  </a:cubicBezTo>
                  <a:cubicBezTo>
                    <a:pt x="5779" y="30754"/>
                    <a:pt x="6408" y="30754"/>
                    <a:pt x="6661" y="31281"/>
                  </a:cubicBezTo>
                  <a:cubicBezTo>
                    <a:pt x="6820" y="31682"/>
                    <a:pt x="7312" y="31545"/>
                    <a:pt x="7622" y="31762"/>
                  </a:cubicBezTo>
                  <a:cubicBezTo>
                    <a:pt x="7930" y="32127"/>
                    <a:pt x="8136" y="32654"/>
                    <a:pt x="8630" y="32825"/>
                  </a:cubicBezTo>
                  <a:cubicBezTo>
                    <a:pt x="8745" y="32886"/>
                    <a:pt x="8865" y="32909"/>
                    <a:pt x="8988" y="32909"/>
                  </a:cubicBezTo>
                  <a:cubicBezTo>
                    <a:pt x="9257" y="32909"/>
                    <a:pt x="9537" y="32800"/>
                    <a:pt x="9798" y="32745"/>
                  </a:cubicBezTo>
                  <a:cubicBezTo>
                    <a:pt x="10059" y="32756"/>
                    <a:pt x="10210" y="32904"/>
                    <a:pt x="10278" y="33146"/>
                  </a:cubicBezTo>
                  <a:cubicBezTo>
                    <a:pt x="10363" y="33328"/>
                    <a:pt x="10520" y="33360"/>
                    <a:pt x="10693" y="33360"/>
                  </a:cubicBezTo>
                  <a:cubicBezTo>
                    <a:pt x="10789" y="33360"/>
                    <a:pt x="10889" y="33350"/>
                    <a:pt x="10986" y="33350"/>
                  </a:cubicBezTo>
                  <a:cubicBezTo>
                    <a:pt x="11090" y="33350"/>
                    <a:pt x="11190" y="33362"/>
                    <a:pt x="11273" y="33410"/>
                  </a:cubicBezTo>
                  <a:cubicBezTo>
                    <a:pt x="11558" y="33500"/>
                    <a:pt x="11627" y="33844"/>
                    <a:pt x="11891" y="33959"/>
                  </a:cubicBezTo>
                  <a:cubicBezTo>
                    <a:pt x="12023" y="34032"/>
                    <a:pt x="12184" y="34172"/>
                    <a:pt x="12341" y="34172"/>
                  </a:cubicBezTo>
                  <a:cubicBezTo>
                    <a:pt x="12402" y="34172"/>
                    <a:pt x="12462" y="34151"/>
                    <a:pt x="12520" y="34096"/>
                  </a:cubicBezTo>
                  <a:cubicBezTo>
                    <a:pt x="12614" y="34002"/>
                    <a:pt x="12719" y="33967"/>
                    <a:pt x="12829" y="33967"/>
                  </a:cubicBezTo>
                  <a:cubicBezTo>
                    <a:pt x="13082" y="33967"/>
                    <a:pt x="13361" y="34153"/>
                    <a:pt x="13585" y="34234"/>
                  </a:cubicBezTo>
                  <a:cubicBezTo>
                    <a:pt x="13619" y="34226"/>
                    <a:pt x="13653" y="34222"/>
                    <a:pt x="13686" y="34222"/>
                  </a:cubicBezTo>
                  <a:cubicBezTo>
                    <a:pt x="13892" y="34222"/>
                    <a:pt x="14098" y="34356"/>
                    <a:pt x="14294" y="34415"/>
                  </a:cubicBezTo>
                  <a:cubicBezTo>
                    <a:pt x="14371" y="34384"/>
                    <a:pt x="14449" y="34372"/>
                    <a:pt x="14528" y="34372"/>
                  </a:cubicBezTo>
                  <a:cubicBezTo>
                    <a:pt x="14779" y="34372"/>
                    <a:pt x="15037" y="34495"/>
                    <a:pt x="15300" y="34495"/>
                  </a:cubicBezTo>
                  <a:cubicBezTo>
                    <a:pt x="15342" y="34495"/>
                    <a:pt x="15385" y="34491"/>
                    <a:pt x="15428" y="34484"/>
                  </a:cubicBezTo>
                  <a:cubicBezTo>
                    <a:pt x="15875" y="34528"/>
                    <a:pt x="16316" y="34768"/>
                    <a:pt x="16761" y="34768"/>
                  </a:cubicBezTo>
                  <a:cubicBezTo>
                    <a:pt x="16896" y="34768"/>
                    <a:pt x="17031" y="34746"/>
                    <a:pt x="17167" y="34690"/>
                  </a:cubicBezTo>
                  <a:cubicBezTo>
                    <a:pt x="17513" y="34565"/>
                    <a:pt x="17867" y="34521"/>
                    <a:pt x="18223" y="34521"/>
                  </a:cubicBezTo>
                  <a:cubicBezTo>
                    <a:pt x="18716" y="34521"/>
                    <a:pt x="19212" y="34605"/>
                    <a:pt x="19697" y="34679"/>
                  </a:cubicBezTo>
                  <a:cubicBezTo>
                    <a:pt x="19811" y="34699"/>
                    <a:pt x="19923" y="34708"/>
                    <a:pt x="20035" y="34708"/>
                  </a:cubicBezTo>
                  <a:cubicBezTo>
                    <a:pt x="20688" y="34708"/>
                    <a:pt x="21313" y="34411"/>
                    <a:pt x="21964" y="34411"/>
                  </a:cubicBezTo>
                  <a:cubicBezTo>
                    <a:pt x="22009" y="34411"/>
                    <a:pt x="22055" y="34412"/>
                    <a:pt x="22100" y="34415"/>
                  </a:cubicBezTo>
                  <a:cubicBezTo>
                    <a:pt x="22454" y="34267"/>
                    <a:pt x="22809" y="34107"/>
                    <a:pt x="23188" y="34072"/>
                  </a:cubicBezTo>
                  <a:cubicBezTo>
                    <a:pt x="23205" y="34073"/>
                    <a:pt x="23222" y="34074"/>
                    <a:pt x="23239" y="34074"/>
                  </a:cubicBezTo>
                  <a:cubicBezTo>
                    <a:pt x="23582" y="34074"/>
                    <a:pt x="23764" y="33740"/>
                    <a:pt x="24092" y="33706"/>
                  </a:cubicBezTo>
                  <a:cubicBezTo>
                    <a:pt x="24526" y="33591"/>
                    <a:pt x="24916" y="33341"/>
                    <a:pt x="25350" y="33193"/>
                  </a:cubicBezTo>
                  <a:cubicBezTo>
                    <a:pt x="25473" y="33226"/>
                    <a:pt x="25614" y="33273"/>
                    <a:pt x="25749" y="33273"/>
                  </a:cubicBezTo>
                  <a:cubicBezTo>
                    <a:pt x="25838" y="33273"/>
                    <a:pt x="25925" y="33252"/>
                    <a:pt x="26003" y="33193"/>
                  </a:cubicBezTo>
                  <a:cubicBezTo>
                    <a:pt x="26415" y="32836"/>
                    <a:pt x="27020" y="33009"/>
                    <a:pt x="27514" y="32836"/>
                  </a:cubicBezTo>
                  <a:cubicBezTo>
                    <a:pt x="27559" y="32842"/>
                    <a:pt x="27604" y="32845"/>
                    <a:pt x="27648" y="32845"/>
                  </a:cubicBezTo>
                  <a:cubicBezTo>
                    <a:pt x="28088" y="32845"/>
                    <a:pt x="28446" y="32546"/>
                    <a:pt x="28736" y="32253"/>
                  </a:cubicBezTo>
                  <a:cubicBezTo>
                    <a:pt x="28956" y="31979"/>
                    <a:pt x="29368" y="31921"/>
                    <a:pt x="29527" y="31589"/>
                  </a:cubicBezTo>
                  <a:cubicBezTo>
                    <a:pt x="29849" y="31314"/>
                    <a:pt x="30283" y="31155"/>
                    <a:pt x="30500" y="30776"/>
                  </a:cubicBezTo>
                  <a:cubicBezTo>
                    <a:pt x="30821" y="30548"/>
                    <a:pt x="31472" y="30776"/>
                    <a:pt x="31483" y="30226"/>
                  </a:cubicBezTo>
                  <a:cubicBezTo>
                    <a:pt x="31873" y="30045"/>
                    <a:pt x="31758" y="29471"/>
                    <a:pt x="32183" y="29312"/>
                  </a:cubicBezTo>
                  <a:cubicBezTo>
                    <a:pt x="32469" y="29196"/>
                    <a:pt x="32513" y="28853"/>
                    <a:pt x="32777" y="28729"/>
                  </a:cubicBezTo>
                  <a:cubicBezTo>
                    <a:pt x="32950" y="28567"/>
                    <a:pt x="33213" y="28592"/>
                    <a:pt x="33419" y="28488"/>
                  </a:cubicBezTo>
                  <a:cubicBezTo>
                    <a:pt x="33406" y="28133"/>
                    <a:pt x="33680" y="27892"/>
                    <a:pt x="33774" y="27573"/>
                  </a:cubicBezTo>
                  <a:cubicBezTo>
                    <a:pt x="33900" y="27194"/>
                    <a:pt x="34356" y="27081"/>
                    <a:pt x="34562" y="26738"/>
                  </a:cubicBezTo>
                  <a:cubicBezTo>
                    <a:pt x="34793" y="26485"/>
                    <a:pt x="34666" y="26106"/>
                    <a:pt x="34793" y="25810"/>
                  </a:cubicBezTo>
                  <a:cubicBezTo>
                    <a:pt x="34861" y="25546"/>
                    <a:pt x="35122" y="25398"/>
                    <a:pt x="35191" y="25123"/>
                  </a:cubicBezTo>
                  <a:cubicBezTo>
                    <a:pt x="35823" y="24711"/>
                    <a:pt x="35798" y="23785"/>
                    <a:pt x="36246" y="23222"/>
                  </a:cubicBezTo>
                  <a:cubicBezTo>
                    <a:pt x="36589" y="22904"/>
                    <a:pt x="36485" y="22387"/>
                    <a:pt x="36748" y="22022"/>
                  </a:cubicBezTo>
                  <a:cubicBezTo>
                    <a:pt x="36726" y="21643"/>
                    <a:pt x="36886" y="21187"/>
                    <a:pt x="36531" y="20934"/>
                  </a:cubicBezTo>
                  <a:cubicBezTo>
                    <a:pt x="36474" y="20432"/>
                    <a:pt x="36474" y="19926"/>
                    <a:pt x="36633" y="19446"/>
                  </a:cubicBezTo>
                  <a:cubicBezTo>
                    <a:pt x="36474" y="19264"/>
                    <a:pt x="36564" y="19069"/>
                    <a:pt x="36658" y="18874"/>
                  </a:cubicBezTo>
                  <a:cubicBezTo>
                    <a:pt x="36658" y="18405"/>
                    <a:pt x="36897" y="17913"/>
                    <a:pt x="36795" y="17443"/>
                  </a:cubicBezTo>
                  <a:cubicBezTo>
                    <a:pt x="36633" y="16919"/>
                    <a:pt x="36669" y="16369"/>
                    <a:pt x="36669" y="15831"/>
                  </a:cubicBezTo>
                  <a:cubicBezTo>
                    <a:pt x="36303" y="15213"/>
                    <a:pt x="36177" y="14491"/>
                    <a:pt x="35867" y="13851"/>
                  </a:cubicBezTo>
                  <a:cubicBezTo>
                    <a:pt x="35740" y="13507"/>
                    <a:pt x="35993" y="13255"/>
                    <a:pt x="36040" y="12958"/>
                  </a:cubicBezTo>
                  <a:cubicBezTo>
                    <a:pt x="35534" y="12329"/>
                    <a:pt x="35913" y="11425"/>
                    <a:pt x="35559" y="10739"/>
                  </a:cubicBezTo>
                  <a:cubicBezTo>
                    <a:pt x="35227" y="10338"/>
                    <a:pt x="34916" y="9915"/>
                    <a:pt x="34861" y="9376"/>
                  </a:cubicBezTo>
                  <a:cubicBezTo>
                    <a:pt x="34482" y="9170"/>
                    <a:pt x="34208" y="8758"/>
                    <a:pt x="34070" y="8368"/>
                  </a:cubicBezTo>
                  <a:cubicBezTo>
                    <a:pt x="34230" y="7899"/>
                    <a:pt x="33749" y="7704"/>
                    <a:pt x="33669" y="7316"/>
                  </a:cubicBezTo>
                  <a:cubicBezTo>
                    <a:pt x="33268" y="6731"/>
                    <a:pt x="32433" y="6561"/>
                    <a:pt x="32115" y="5932"/>
                  </a:cubicBezTo>
                  <a:cubicBezTo>
                    <a:pt x="32057" y="5495"/>
                    <a:pt x="31689" y="5210"/>
                    <a:pt x="31450" y="4877"/>
                  </a:cubicBezTo>
                  <a:cubicBezTo>
                    <a:pt x="30958" y="4649"/>
                    <a:pt x="30500" y="4339"/>
                    <a:pt x="30214" y="3872"/>
                  </a:cubicBezTo>
                  <a:cubicBezTo>
                    <a:pt x="29997" y="3482"/>
                    <a:pt x="29448" y="3529"/>
                    <a:pt x="29184" y="3185"/>
                  </a:cubicBezTo>
                  <a:cubicBezTo>
                    <a:pt x="29149" y="3163"/>
                    <a:pt x="29116" y="3154"/>
                    <a:pt x="29086" y="3154"/>
                  </a:cubicBezTo>
                  <a:cubicBezTo>
                    <a:pt x="28958" y="3154"/>
                    <a:pt x="28866" y="3314"/>
                    <a:pt x="28737" y="3314"/>
                  </a:cubicBezTo>
                  <a:cubicBezTo>
                    <a:pt x="28709" y="3314"/>
                    <a:pt x="28679" y="3306"/>
                    <a:pt x="28646" y="3287"/>
                  </a:cubicBezTo>
                  <a:cubicBezTo>
                    <a:pt x="28589" y="3295"/>
                    <a:pt x="28534" y="3299"/>
                    <a:pt x="28480" y="3299"/>
                  </a:cubicBezTo>
                  <a:cubicBezTo>
                    <a:pt x="27735" y="3299"/>
                    <a:pt x="27153" y="2594"/>
                    <a:pt x="26759" y="2018"/>
                  </a:cubicBezTo>
                  <a:cubicBezTo>
                    <a:pt x="26209" y="1834"/>
                    <a:pt x="25784" y="1411"/>
                    <a:pt x="25259" y="1180"/>
                  </a:cubicBezTo>
                  <a:cubicBezTo>
                    <a:pt x="25140" y="1303"/>
                    <a:pt x="25009" y="1348"/>
                    <a:pt x="24873" y="1348"/>
                  </a:cubicBezTo>
                  <a:cubicBezTo>
                    <a:pt x="24574" y="1348"/>
                    <a:pt x="24251" y="1130"/>
                    <a:pt x="23976" y="1021"/>
                  </a:cubicBezTo>
                  <a:cubicBezTo>
                    <a:pt x="23916" y="975"/>
                    <a:pt x="23853" y="962"/>
                    <a:pt x="23788" y="962"/>
                  </a:cubicBezTo>
                  <a:cubicBezTo>
                    <a:pt x="23701" y="962"/>
                    <a:pt x="23610" y="987"/>
                    <a:pt x="23521" y="987"/>
                  </a:cubicBezTo>
                  <a:cubicBezTo>
                    <a:pt x="23462" y="987"/>
                    <a:pt x="23404" y="976"/>
                    <a:pt x="23347" y="941"/>
                  </a:cubicBezTo>
                  <a:cubicBezTo>
                    <a:pt x="23304" y="920"/>
                    <a:pt x="23262" y="911"/>
                    <a:pt x="23219" y="911"/>
                  </a:cubicBezTo>
                  <a:cubicBezTo>
                    <a:pt x="23082" y="911"/>
                    <a:pt x="22948" y="998"/>
                    <a:pt x="22815" y="998"/>
                  </a:cubicBezTo>
                  <a:cubicBezTo>
                    <a:pt x="22770" y="998"/>
                    <a:pt x="22726" y="989"/>
                    <a:pt x="22682" y="963"/>
                  </a:cubicBezTo>
                  <a:cubicBezTo>
                    <a:pt x="22458" y="839"/>
                    <a:pt x="22196" y="756"/>
                    <a:pt x="21938" y="756"/>
                  </a:cubicBezTo>
                  <a:cubicBezTo>
                    <a:pt x="21842" y="756"/>
                    <a:pt x="21746" y="768"/>
                    <a:pt x="21652" y="793"/>
                  </a:cubicBezTo>
                  <a:cubicBezTo>
                    <a:pt x="21457" y="818"/>
                    <a:pt x="21262" y="831"/>
                    <a:pt x="21067" y="831"/>
                  </a:cubicBezTo>
                  <a:cubicBezTo>
                    <a:pt x="20292" y="831"/>
                    <a:pt x="19531" y="627"/>
                    <a:pt x="18873" y="197"/>
                  </a:cubicBezTo>
                  <a:cubicBezTo>
                    <a:pt x="18676" y="55"/>
                    <a:pt x="18454" y="1"/>
                    <a:pt x="18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51" name="Google Shape;251;p41"/>
          <p:cNvGrpSpPr/>
          <p:nvPr/>
        </p:nvGrpSpPr>
        <p:grpSpPr>
          <a:xfrm>
            <a:off x="6497394" y="1859136"/>
            <a:ext cx="869318" cy="763294"/>
            <a:chOff x="6551275" y="1923625"/>
            <a:chExt cx="815725" cy="716238"/>
          </a:xfrm>
        </p:grpSpPr>
        <p:sp>
          <p:nvSpPr>
            <p:cNvPr id="252" name="Google Shape;252;p41"/>
            <p:cNvSpPr/>
            <p:nvPr/>
          </p:nvSpPr>
          <p:spPr>
            <a:xfrm>
              <a:off x="6599700" y="1923625"/>
              <a:ext cx="710400" cy="710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1"/>
            <p:cNvSpPr/>
            <p:nvPr/>
          </p:nvSpPr>
          <p:spPr>
            <a:xfrm>
              <a:off x="6551275" y="1935038"/>
              <a:ext cx="815725" cy="704825"/>
            </a:xfrm>
            <a:custGeom>
              <a:avLst/>
              <a:gdLst/>
              <a:ahLst/>
              <a:cxnLst/>
              <a:rect l="l" t="t" r="r" b="b"/>
              <a:pathLst>
                <a:path w="32629" h="28193" extrusionOk="0">
                  <a:moveTo>
                    <a:pt x="20314" y="1"/>
                  </a:moveTo>
                  <a:cubicBezTo>
                    <a:pt x="20197" y="1"/>
                    <a:pt x="20080" y="19"/>
                    <a:pt x="19961" y="68"/>
                  </a:cubicBezTo>
                  <a:cubicBezTo>
                    <a:pt x="19807" y="133"/>
                    <a:pt x="19651" y="151"/>
                    <a:pt x="19493" y="151"/>
                  </a:cubicBezTo>
                  <a:cubicBezTo>
                    <a:pt x="19304" y="151"/>
                    <a:pt x="19113" y="125"/>
                    <a:pt x="18923" y="125"/>
                  </a:cubicBezTo>
                  <a:cubicBezTo>
                    <a:pt x="18799" y="125"/>
                    <a:pt x="18675" y="136"/>
                    <a:pt x="18552" y="172"/>
                  </a:cubicBezTo>
                  <a:cubicBezTo>
                    <a:pt x="18490" y="167"/>
                    <a:pt x="18429" y="164"/>
                    <a:pt x="18367" y="164"/>
                  </a:cubicBezTo>
                  <a:cubicBezTo>
                    <a:pt x="17877" y="164"/>
                    <a:pt x="17380" y="312"/>
                    <a:pt x="16882" y="331"/>
                  </a:cubicBezTo>
                  <a:cubicBezTo>
                    <a:pt x="16778" y="352"/>
                    <a:pt x="16675" y="360"/>
                    <a:pt x="16573" y="360"/>
                  </a:cubicBezTo>
                  <a:cubicBezTo>
                    <a:pt x="16266" y="360"/>
                    <a:pt x="15964" y="289"/>
                    <a:pt x="15655" y="289"/>
                  </a:cubicBezTo>
                  <a:cubicBezTo>
                    <a:pt x="15568" y="289"/>
                    <a:pt x="15481" y="295"/>
                    <a:pt x="15393" y="309"/>
                  </a:cubicBezTo>
                  <a:cubicBezTo>
                    <a:pt x="15248" y="293"/>
                    <a:pt x="15103" y="288"/>
                    <a:pt x="14957" y="288"/>
                  </a:cubicBezTo>
                  <a:cubicBezTo>
                    <a:pt x="14643" y="288"/>
                    <a:pt x="14327" y="313"/>
                    <a:pt x="14008" y="313"/>
                  </a:cubicBezTo>
                  <a:cubicBezTo>
                    <a:pt x="13939" y="313"/>
                    <a:pt x="13871" y="312"/>
                    <a:pt x="13803" y="309"/>
                  </a:cubicBezTo>
                  <a:cubicBezTo>
                    <a:pt x="13619" y="447"/>
                    <a:pt x="13380" y="502"/>
                    <a:pt x="13163" y="559"/>
                  </a:cubicBezTo>
                  <a:cubicBezTo>
                    <a:pt x="13062" y="522"/>
                    <a:pt x="12956" y="504"/>
                    <a:pt x="12850" y="504"/>
                  </a:cubicBezTo>
                  <a:cubicBezTo>
                    <a:pt x="12667" y="504"/>
                    <a:pt x="12481" y="557"/>
                    <a:pt x="12314" y="653"/>
                  </a:cubicBezTo>
                  <a:cubicBezTo>
                    <a:pt x="11960" y="675"/>
                    <a:pt x="11572" y="664"/>
                    <a:pt x="11284" y="914"/>
                  </a:cubicBezTo>
                  <a:cubicBezTo>
                    <a:pt x="10941" y="1007"/>
                    <a:pt x="10575" y="1076"/>
                    <a:pt x="10290" y="1293"/>
                  </a:cubicBezTo>
                  <a:cubicBezTo>
                    <a:pt x="10199" y="1408"/>
                    <a:pt x="10048" y="1419"/>
                    <a:pt x="9911" y="1452"/>
                  </a:cubicBezTo>
                  <a:cubicBezTo>
                    <a:pt x="9581" y="1636"/>
                    <a:pt x="9202" y="1795"/>
                    <a:pt x="8974" y="2106"/>
                  </a:cubicBezTo>
                  <a:cubicBezTo>
                    <a:pt x="8859" y="2106"/>
                    <a:pt x="8743" y="2117"/>
                    <a:pt x="8664" y="2185"/>
                  </a:cubicBezTo>
                  <a:cubicBezTo>
                    <a:pt x="8161" y="2540"/>
                    <a:pt x="7634" y="2850"/>
                    <a:pt x="7084" y="3125"/>
                  </a:cubicBezTo>
                  <a:cubicBezTo>
                    <a:pt x="6867" y="3432"/>
                    <a:pt x="6502" y="3570"/>
                    <a:pt x="6216" y="3776"/>
                  </a:cubicBezTo>
                  <a:cubicBezTo>
                    <a:pt x="5609" y="4119"/>
                    <a:pt x="5255" y="4817"/>
                    <a:pt x="4579" y="5116"/>
                  </a:cubicBezTo>
                  <a:cubicBezTo>
                    <a:pt x="4373" y="5446"/>
                    <a:pt x="3994" y="5665"/>
                    <a:pt x="3788" y="5995"/>
                  </a:cubicBezTo>
                  <a:cubicBezTo>
                    <a:pt x="3058" y="6671"/>
                    <a:pt x="2701" y="7701"/>
                    <a:pt x="2118" y="8514"/>
                  </a:cubicBezTo>
                  <a:cubicBezTo>
                    <a:pt x="1808" y="9005"/>
                    <a:pt x="1500" y="9555"/>
                    <a:pt x="1432" y="10129"/>
                  </a:cubicBezTo>
                  <a:cubicBezTo>
                    <a:pt x="940" y="11260"/>
                    <a:pt x="481" y="12439"/>
                    <a:pt x="322" y="13675"/>
                  </a:cubicBezTo>
                  <a:cubicBezTo>
                    <a:pt x="253" y="13985"/>
                    <a:pt x="322" y="14339"/>
                    <a:pt x="149" y="14636"/>
                  </a:cubicBezTo>
                  <a:cubicBezTo>
                    <a:pt x="58" y="15334"/>
                    <a:pt x="69" y="16045"/>
                    <a:pt x="1" y="16743"/>
                  </a:cubicBezTo>
                  <a:cubicBezTo>
                    <a:pt x="160" y="17737"/>
                    <a:pt x="311" y="18723"/>
                    <a:pt x="539" y="19695"/>
                  </a:cubicBezTo>
                  <a:cubicBezTo>
                    <a:pt x="745" y="20050"/>
                    <a:pt x="998" y="20382"/>
                    <a:pt x="1121" y="20783"/>
                  </a:cubicBezTo>
                  <a:cubicBezTo>
                    <a:pt x="1164" y="20894"/>
                    <a:pt x="1219" y="21074"/>
                    <a:pt x="1316" y="21074"/>
                  </a:cubicBezTo>
                  <a:cubicBezTo>
                    <a:pt x="1349" y="21074"/>
                    <a:pt x="1387" y="21053"/>
                    <a:pt x="1432" y="21000"/>
                  </a:cubicBezTo>
                  <a:cubicBezTo>
                    <a:pt x="1797" y="21423"/>
                    <a:pt x="1890" y="22110"/>
                    <a:pt x="2426" y="22373"/>
                  </a:cubicBezTo>
                  <a:cubicBezTo>
                    <a:pt x="2758" y="22659"/>
                    <a:pt x="2758" y="23175"/>
                    <a:pt x="3113" y="23436"/>
                  </a:cubicBezTo>
                  <a:cubicBezTo>
                    <a:pt x="3401" y="23642"/>
                    <a:pt x="3456" y="24137"/>
                    <a:pt x="3835" y="24170"/>
                  </a:cubicBezTo>
                  <a:cubicBezTo>
                    <a:pt x="4121" y="24502"/>
                    <a:pt x="4568" y="24661"/>
                    <a:pt x="4796" y="25040"/>
                  </a:cubicBezTo>
                  <a:cubicBezTo>
                    <a:pt x="5335" y="25246"/>
                    <a:pt x="5815" y="25579"/>
                    <a:pt x="6285" y="25908"/>
                  </a:cubicBezTo>
                  <a:cubicBezTo>
                    <a:pt x="6708" y="26161"/>
                    <a:pt x="7268" y="26197"/>
                    <a:pt x="7658" y="26526"/>
                  </a:cubicBezTo>
                  <a:cubicBezTo>
                    <a:pt x="8526" y="26848"/>
                    <a:pt x="9419" y="27227"/>
                    <a:pt x="10347" y="27419"/>
                  </a:cubicBezTo>
                  <a:cubicBezTo>
                    <a:pt x="10628" y="27463"/>
                    <a:pt x="10827" y="27743"/>
                    <a:pt x="11129" y="27743"/>
                  </a:cubicBezTo>
                  <a:cubicBezTo>
                    <a:pt x="11147" y="27743"/>
                    <a:pt x="11164" y="27742"/>
                    <a:pt x="11182" y="27740"/>
                  </a:cubicBezTo>
                  <a:cubicBezTo>
                    <a:pt x="11234" y="27723"/>
                    <a:pt x="11282" y="27716"/>
                    <a:pt x="11328" y="27716"/>
                  </a:cubicBezTo>
                  <a:cubicBezTo>
                    <a:pt x="11589" y="27716"/>
                    <a:pt x="11774" y="27958"/>
                    <a:pt x="12017" y="28026"/>
                  </a:cubicBezTo>
                  <a:cubicBezTo>
                    <a:pt x="12161" y="27975"/>
                    <a:pt x="12306" y="27958"/>
                    <a:pt x="12451" y="27958"/>
                  </a:cubicBezTo>
                  <a:cubicBezTo>
                    <a:pt x="12749" y="27958"/>
                    <a:pt x="13048" y="28031"/>
                    <a:pt x="13346" y="28031"/>
                  </a:cubicBezTo>
                  <a:cubicBezTo>
                    <a:pt x="13457" y="28031"/>
                    <a:pt x="13567" y="28021"/>
                    <a:pt x="13676" y="27993"/>
                  </a:cubicBezTo>
                  <a:cubicBezTo>
                    <a:pt x="13905" y="28103"/>
                    <a:pt x="14167" y="28166"/>
                    <a:pt x="14426" y="28166"/>
                  </a:cubicBezTo>
                  <a:cubicBezTo>
                    <a:pt x="14569" y="28166"/>
                    <a:pt x="14710" y="28147"/>
                    <a:pt x="14844" y="28106"/>
                  </a:cubicBezTo>
                  <a:cubicBezTo>
                    <a:pt x="15176" y="28119"/>
                    <a:pt x="15498" y="28163"/>
                    <a:pt x="15830" y="28188"/>
                  </a:cubicBezTo>
                  <a:cubicBezTo>
                    <a:pt x="15857" y="28191"/>
                    <a:pt x="15885" y="28193"/>
                    <a:pt x="15912" y="28193"/>
                  </a:cubicBezTo>
                  <a:cubicBezTo>
                    <a:pt x="16182" y="28193"/>
                    <a:pt x="16436" y="28044"/>
                    <a:pt x="16696" y="28044"/>
                  </a:cubicBezTo>
                  <a:cubicBezTo>
                    <a:pt x="16758" y="28044"/>
                    <a:pt x="16819" y="28052"/>
                    <a:pt x="16882" y="28073"/>
                  </a:cubicBezTo>
                  <a:cubicBezTo>
                    <a:pt x="18027" y="27798"/>
                    <a:pt x="19285" y="27889"/>
                    <a:pt x="20315" y="27271"/>
                  </a:cubicBezTo>
                  <a:cubicBezTo>
                    <a:pt x="20385" y="27288"/>
                    <a:pt x="20451" y="27295"/>
                    <a:pt x="20515" y="27295"/>
                  </a:cubicBezTo>
                  <a:cubicBezTo>
                    <a:pt x="20965" y="27295"/>
                    <a:pt x="21285" y="26910"/>
                    <a:pt x="21678" y="26710"/>
                  </a:cubicBezTo>
                  <a:cubicBezTo>
                    <a:pt x="21720" y="26719"/>
                    <a:pt x="21760" y="26723"/>
                    <a:pt x="21799" y="26723"/>
                  </a:cubicBezTo>
                  <a:cubicBezTo>
                    <a:pt x="22235" y="26723"/>
                    <a:pt x="22487" y="26225"/>
                    <a:pt x="22845" y="26046"/>
                  </a:cubicBezTo>
                  <a:cubicBezTo>
                    <a:pt x="23290" y="25886"/>
                    <a:pt x="23669" y="25601"/>
                    <a:pt x="24070" y="25373"/>
                  </a:cubicBezTo>
                  <a:cubicBezTo>
                    <a:pt x="24367" y="25211"/>
                    <a:pt x="24424" y="24799"/>
                    <a:pt x="24757" y="24686"/>
                  </a:cubicBezTo>
                  <a:cubicBezTo>
                    <a:pt x="25191" y="24560"/>
                    <a:pt x="25191" y="23953"/>
                    <a:pt x="25636" y="23884"/>
                  </a:cubicBezTo>
                  <a:cubicBezTo>
                    <a:pt x="25979" y="23620"/>
                    <a:pt x="26484" y="23483"/>
                    <a:pt x="26611" y="23013"/>
                  </a:cubicBezTo>
                  <a:cubicBezTo>
                    <a:pt x="26712" y="22956"/>
                    <a:pt x="26918" y="22818"/>
                    <a:pt x="27034" y="22763"/>
                  </a:cubicBezTo>
                  <a:cubicBezTo>
                    <a:pt x="27251" y="22294"/>
                    <a:pt x="27811" y="22145"/>
                    <a:pt x="27984" y="21651"/>
                  </a:cubicBezTo>
                  <a:cubicBezTo>
                    <a:pt x="28259" y="21423"/>
                    <a:pt x="28646" y="21401"/>
                    <a:pt x="28899" y="21126"/>
                  </a:cubicBezTo>
                  <a:cubicBezTo>
                    <a:pt x="29242" y="20772"/>
                    <a:pt x="29791" y="20668"/>
                    <a:pt x="30030" y="20223"/>
                  </a:cubicBezTo>
                  <a:cubicBezTo>
                    <a:pt x="30236" y="20209"/>
                    <a:pt x="30399" y="20050"/>
                    <a:pt x="30294" y="19844"/>
                  </a:cubicBezTo>
                  <a:cubicBezTo>
                    <a:pt x="30431" y="19728"/>
                    <a:pt x="30662" y="19684"/>
                    <a:pt x="30648" y="19467"/>
                  </a:cubicBezTo>
                  <a:cubicBezTo>
                    <a:pt x="30890" y="19374"/>
                    <a:pt x="31017" y="19042"/>
                    <a:pt x="31212" y="18860"/>
                  </a:cubicBezTo>
                  <a:cubicBezTo>
                    <a:pt x="31118" y="18586"/>
                    <a:pt x="31313" y="18492"/>
                    <a:pt x="31440" y="18322"/>
                  </a:cubicBezTo>
                  <a:cubicBezTo>
                    <a:pt x="31519" y="18001"/>
                    <a:pt x="31599" y="17693"/>
                    <a:pt x="31725" y="17383"/>
                  </a:cubicBezTo>
                  <a:cubicBezTo>
                    <a:pt x="31898" y="17097"/>
                    <a:pt x="32296" y="16811"/>
                    <a:pt x="32090" y="16432"/>
                  </a:cubicBezTo>
                  <a:cubicBezTo>
                    <a:pt x="32126" y="16182"/>
                    <a:pt x="32253" y="15919"/>
                    <a:pt x="32423" y="15735"/>
                  </a:cubicBezTo>
                  <a:cubicBezTo>
                    <a:pt x="32629" y="15347"/>
                    <a:pt x="32401" y="14946"/>
                    <a:pt x="32332" y="14556"/>
                  </a:cubicBezTo>
                  <a:cubicBezTo>
                    <a:pt x="32607" y="13949"/>
                    <a:pt x="32321" y="13274"/>
                    <a:pt x="32079" y="12702"/>
                  </a:cubicBezTo>
                  <a:cubicBezTo>
                    <a:pt x="32195" y="12257"/>
                    <a:pt x="31678" y="12027"/>
                    <a:pt x="31725" y="11593"/>
                  </a:cubicBezTo>
                  <a:cubicBezTo>
                    <a:pt x="31555" y="10997"/>
                    <a:pt x="31461" y="10379"/>
                    <a:pt x="31255" y="9807"/>
                  </a:cubicBezTo>
                  <a:cubicBezTo>
                    <a:pt x="31280" y="8948"/>
                    <a:pt x="30879" y="8170"/>
                    <a:pt x="30821" y="7324"/>
                  </a:cubicBezTo>
                  <a:cubicBezTo>
                    <a:pt x="30594" y="6888"/>
                    <a:pt x="30352" y="6476"/>
                    <a:pt x="30236" y="5995"/>
                  </a:cubicBezTo>
                  <a:cubicBezTo>
                    <a:pt x="30135" y="5630"/>
                    <a:pt x="29723" y="5481"/>
                    <a:pt x="29563" y="5149"/>
                  </a:cubicBezTo>
                  <a:cubicBezTo>
                    <a:pt x="29470" y="5012"/>
                    <a:pt x="29459" y="4817"/>
                    <a:pt x="29344" y="4679"/>
                  </a:cubicBezTo>
                  <a:cubicBezTo>
                    <a:pt x="28899" y="4267"/>
                    <a:pt x="28646" y="3660"/>
                    <a:pt x="28132" y="3306"/>
                  </a:cubicBezTo>
                  <a:cubicBezTo>
                    <a:pt x="27902" y="2952"/>
                    <a:pt x="27627" y="2597"/>
                    <a:pt x="27215" y="2449"/>
                  </a:cubicBezTo>
                  <a:cubicBezTo>
                    <a:pt x="26885" y="2301"/>
                    <a:pt x="26701" y="1933"/>
                    <a:pt x="26358" y="1806"/>
                  </a:cubicBezTo>
                  <a:cubicBezTo>
                    <a:pt x="25842" y="1614"/>
                    <a:pt x="25386" y="1293"/>
                    <a:pt x="24905" y="1051"/>
                  </a:cubicBezTo>
                  <a:cubicBezTo>
                    <a:pt x="24551" y="996"/>
                    <a:pt x="24229" y="859"/>
                    <a:pt x="23966" y="617"/>
                  </a:cubicBezTo>
                  <a:cubicBezTo>
                    <a:pt x="23236" y="510"/>
                    <a:pt x="22544" y="199"/>
                    <a:pt x="21809" y="199"/>
                  </a:cubicBezTo>
                  <a:cubicBezTo>
                    <a:pt x="21750" y="199"/>
                    <a:pt x="21691" y="201"/>
                    <a:pt x="21631" y="205"/>
                  </a:cubicBezTo>
                  <a:cubicBezTo>
                    <a:pt x="21588" y="210"/>
                    <a:pt x="21546" y="212"/>
                    <a:pt x="21503" y="212"/>
                  </a:cubicBezTo>
                  <a:cubicBezTo>
                    <a:pt x="21099" y="212"/>
                    <a:pt x="20709" y="1"/>
                    <a:pt x="20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41"/>
          <p:cNvSpPr txBox="1"/>
          <p:nvPr/>
        </p:nvSpPr>
        <p:spPr>
          <a:xfrm>
            <a:off x="1225751" y="3612332"/>
            <a:ext cx="1914600" cy="484800"/>
          </a:xfrm>
          <a:prstGeom prst="rect">
            <a:avLst/>
          </a:prstGeom>
          <a:noFill/>
          <a:ln>
            <a:noFill/>
          </a:ln>
        </p:spPr>
        <p:txBody>
          <a:bodyPr spcFirstLastPara="1" wrap="square" lIns="91425" tIns="91425" rIns="91425" bIns="91425" anchor="ctr" anchorCtr="0">
            <a:noAutofit/>
          </a:bodyPr>
          <a:lstStyle/>
          <a:p>
            <a:pPr algn="ctr"/>
            <a:r>
              <a:rPr lang="es-ES" sz="2000" dirty="0">
                <a:latin typeface="The Hand" panose="03070502030502020204" pitchFamily="66" charset="0"/>
                <a:ea typeface="Calibri" panose="020F0502020204030204" pitchFamily="34" charset="0"/>
              </a:rPr>
              <a:t>Breve explicación de la jornada y  presentación de los integrantes con dinámica.</a:t>
            </a:r>
            <a:endParaRPr lang="es-ES" sz="1800" dirty="0">
              <a:latin typeface="The Hand" panose="03070502030502020204" pitchFamily="66" charset="0"/>
              <a:ea typeface="Calibri" panose="020F0502020204030204" pitchFamily="34" charset="0"/>
            </a:endParaRPr>
          </a:p>
        </p:txBody>
      </p:sp>
      <p:sp>
        <p:nvSpPr>
          <p:cNvPr id="255" name="Google Shape;255;p41"/>
          <p:cNvSpPr txBox="1"/>
          <p:nvPr/>
        </p:nvSpPr>
        <p:spPr>
          <a:xfrm>
            <a:off x="3594302" y="2914600"/>
            <a:ext cx="1914600" cy="39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Agency FB" panose="020B0503020202020204" pitchFamily="34" charset="77"/>
                <a:ea typeface="Alice"/>
                <a:cs typeface="Alice"/>
                <a:sym typeface="Alice"/>
              </a:rPr>
              <a:t>MEDITACIÓN</a:t>
            </a:r>
            <a:endParaRPr sz="2400" dirty="0">
              <a:solidFill>
                <a:schemeClr val="dk1"/>
              </a:solidFill>
              <a:latin typeface="Agency FB" panose="020B0503020202020204" pitchFamily="34" charset="77"/>
              <a:ea typeface="Alice"/>
              <a:cs typeface="Alice"/>
              <a:sym typeface="Alice"/>
            </a:endParaRPr>
          </a:p>
        </p:txBody>
      </p:sp>
      <p:sp>
        <p:nvSpPr>
          <p:cNvPr id="256" name="Google Shape;256;p41"/>
          <p:cNvSpPr txBox="1"/>
          <p:nvPr/>
        </p:nvSpPr>
        <p:spPr>
          <a:xfrm>
            <a:off x="3614449" y="3740911"/>
            <a:ext cx="1914600" cy="484800"/>
          </a:xfrm>
          <a:prstGeom prst="rect">
            <a:avLst/>
          </a:prstGeom>
          <a:noFill/>
          <a:ln>
            <a:noFill/>
          </a:ln>
        </p:spPr>
        <p:txBody>
          <a:bodyPr spcFirstLastPara="1" wrap="square" lIns="91425" tIns="91425" rIns="91425" bIns="91425" anchor="ctr" anchorCtr="0">
            <a:noAutofit/>
          </a:bodyPr>
          <a:lstStyle/>
          <a:p>
            <a:pPr lvl="0" algn="ctr"/>
            <a:r>
              <a:rPr lang="es-ES" sz="2000" dirty="0">
                <a:latin typeface="The Hand" panose="03070502030502020204" pitchFamily="66" charset="0"/>
                <a:ea typeface="Calibri" panose="020F0502020204030204" pitchFamily="34" charset="0"/>
              </a:rPr>
              <a:t>Postura, actitud y respiración. (Meditación sentada o en movimiento con la danza del corazón)</a:t>
            </a:r>
            <a:endParaRPr sz="2000" dirty="0">
              <a:solidFill>
                <a:schemeClr val="dk1"/>
              </a:solidFill>
              <a:latin typeface="The Hand" panose="03070502030502020204" pitchFamily="66" charset="0"/>
              <a:ea typeface="Work Sans"/>
              <a:cs typeface="Work Sans"/>
              <a:sym typeface="Work Sans"/>
            </a:endParaRPr>
          </a:p>
        </p:txBody>
      </p:sp>
      <p:sp>
        <p:nvSpPr>
          <p:cNvPr id="257" name="Google Shape;257;p41"/>
          <p:cNvSpPr txBox="1"/>
          <p:nvPr/>
        </p:nvSpPr>
        <p:spPr>
          <a:xfrm>
            <a:off x="5981429" y="2914600"/>
            <a:ext cx="1914600" cy="39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Agency FB" panose="020B0503020202020204" pitchFamily="34" charset="77"/>
                <a:ea typeface="Alice"/>
                <a:cs typeface="Alice"/>
                <a:sym typeface="Alice"/>
              </a:rPr>
              <a:t>EMOCIONES</a:t>
            </a:r>
            <a:endParaRPr sz="2400" dirty="0">
              <a:solidFill>
                <a:schemeClr val="dk1"/>
              </a:solidFill>
              <a:latin typeface="Agency FB" panose="020B0503020202020204" pitchFamily="34" charset="77"/>
              <a:ea typeface="Alice"/>
              <a:cs typeface="Alice"/>
              <a:sym typeface="Alice"/>
            </a:endParaRPr>
          </a:p>
        </p:txBody>
      </p:sp>
      <p:sp>
        <p:nvSpPr>
          <p:cNvPr id="258" name="Google Shape;258;p41"/>
          <p:cNvSpPr txBox="1"/>
          <p:nvPr/>
        </p:nvSpPr>
        <p:spPr>
          <a:xfrm>
            <a:off x="6057424" y="3740911"/>
            <a:ext cx="1914600" cy="484800"/>
          </a:xfrm>
          <a:prstGeom prst="rect">
            <a:avLst/>
          </a:prstGeom>
          <a:noFill/>
          <a:ln>
            <a:noFill/>
          </a:ln>
        </p:spPr>
        <p:txBody>
          <a:bodyPr spcFirstLastPara="1" wrap="square" lIns="91425" tIns="91425" rIns="91425" bIns="91425" anchor="ctr" anchorCtr="0">
            <a:noAutofit/>
          </a:bodyPr>
          <a:lstStyle/>
          <a:p>
            <a:pPr lvl="0" algn="ctr"/>
            <a:r>
              <a:rPr lang="es-ES" sz="2000" dirty="0">
                <a:latin typeface="The Hand" panose="03070502030502020204" pitchFamily="66" charset="0"/>
                <a:ea typeface="Calibri" panose="020F0502020204030204" pitchFamily="34" charset="0"/>
              </a:rPr>
              <a:t>Ira, tristeza, alegría y miedo (dinámicas para trabajar estas emociones a través de teatro transpersonal</a:t>
            </a:r>
            <a:endParaRPr sz="2000" dirty="0">
              <a:solidFill>
                <a:schemeClr val="dk1"/>
              </a:solidFill>
              <a:latin typeface="The Hand" panose="03070502030502020204" pitchFamily="66" charset="0"/>
              <a:ea typeface="Work Sans"/>
              <a:cs typeface="Work Sans"/>
              <a:sym typeface="Work Sans"/>
            </a:endParaRPr>
          </a:p>
        </p:txBody>
      </p:sp>
      <p:grpSp>
        <p:nvGrpSpPr>
          <p:cNvPr id="264" name="Google Shape;264;p41"/>
          <p:cNvGrpSpPr/>
          <p:nvPr/>
        </p:nvGrpSpPr>
        <p:grpSpPr>
          <a:xfrm>
            <a:off x="1965878" y="1996603"/>
            <a:ext cx="438009" cy="435497"/>
            <a:chOff x="2571875" y="1515685"/>
            <a:chExt cx="357500" cy="355450"/>
          </a:xfrm>
        </p:grpSpPr>
        <p:sp>
          <p:nvSpPr>
            <p:cNvPr id="265" name="Google Shape;265;p41"/>
            <p:cNvSpPr/>
            <p:nvPr/>
          </p:nvSpPr>
          <p:spPr>
            <a:xfrm>
              <a:off x="2749130" y="1682976"/>
              <a:ext cx="74775" cy="43475"/>
            </a:xfrm>
            <a:custGeom>
              <a:avLst/>
              <a:gdLst/>
              <a:ahLst/>
              <a:cxnLst/>
              <a:rect l="l" t="t" r="r" b="b"/>
              <a:pathLst>
                <a:path w="2991" h="1739" extrusionOk="0">
                  <a:moveTo>
                    <a:pt x="186" y="0"/>
                  </a:moveTo>
                  <a:cubicBezTo>
                    <a:pt x="94" y="0"/>
                    <a:pt x="1" y="93"/>
                    <a:pt x="1" y="186"/>
                  </a:cubicBezTo>
                  <a:cubicBezTo>
                    <a:pt x="1" y="278"/>
                    <a:pt x="1" y="371"/>
                    <a:pt x="186" y="487"/>
                  </a:cubicBezTo>
                  <a:lnTo>
                    <a:pt x="673" y="580"/>
                  </a:lnTo>
                  <a:lnTo>
                    <a:pt x="2596" y="1738"/>
                  </a:lnTo>
                  <a:cubicBezTo>
                    <a:pt x="2712" y="1738"/>
                    <a:pt x="2805" y="1738"/>
                    <a:pt x="2898" y="1646"/>
                  </a:cubicBezTo>
                  <a:cubicBezTo>
                    <a:pt x="2990" y="1530"/>
                    <a:pt x="2898" y="1437"/>
                    <a:pt x="2805" y="1344"/>
                  </a:cubicBezTo>
                  <a:lnTo>
                    <a:pt x="858" y="186"/>
                  </a:lnTo>
                  <a:lnTo>
                    <a:pt x="1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1"/>
            <p:cNvSpPr/>
            <p:nvPr/>
          </p:nvSpPr>
          <p:spPr>
            <a:xfrm>
              <a:off x="2571875" y="1515685"/>
              <a:ext cx="357500" cy="355450"/>
            </a:xfrm>
            <a:custGeom>
              <a:avLst/>
              <a:gdLst/>
              <a:ahLst/>
              <a:cxnLst/>
              <a:rect l="l" t="t" r="r" b="b"/>
              <a:pathLst>
                <a:path w="14300" h="14218" extrusionOk="0">
                  <a:moveTo>
                    <a:pt x="4653" y="8908"/>
                  </a:moveTo>
                  <a:cubicBezTo>
                    <a:pt x="4744" y="8908"/>
                    <a:pt x="4837" y="8930"/>
                    <a:pt x="4913" y="8969"/>
                  </a:cubicBezTo>
                  <a:cubicBezTo>
                    <a:pt x="5215" y="9061"/>
                    <a:pt x="5215" y="9340"/>
                    <a:pt x="5122" y="9641"/>
                  </a:cubicBezTo>
                  <a:lnTo>
                    <a:pt x="3963" y="11472"/>
                  </a:lnTo>
                  <a:cubicBezTo>
                    <a:pt x="3896" y="11606"/>
                    <a:pt x="3720" y="11703"/>
                    <a:pt x="3523" y="11703"/>
                  </a:cubicBezTo>
                  <a:cubicBezTo>
                    <a:pt x="3447" y="11703"/>
                    <a:pt x="3368" y="11689"/>
                    <a:pt x="3291" y="11657"/>
                  </a:cubicBezTo>
                  <a:cubicBezTo>
                    <a:pt x="3083" y="11472"/>
                    <a:pt x="2990" y="11194"/>
                    <a:pt x="3175" y="10985"/>
                  </a:cubicBezTo>
                  <a:lnTo>
                    <a:pt x="4334" y="9061"/>
                  </a:lnTo>
                  <a:cubicBezTo>
                    <a:pt x="4402" y="8953"/>
                    <a:pt x="4525" y="8908"/>
                    <a:pt x="4653" y="8908"/>
                  </a:cubicBezTo>
                  <a:close/>
                  <a:moveTo>
                    <a:pt x="5595" y="9963"/>
                  </a:moveTo>
                  <a:cubicBezTo>
                    <a:pt x="5684" y="9963"/>
                    <a:pt x="5780" y="9990"/>
                    <a:pt x="5887" y="10035"/>
                  </a:cubicBezTo>
                  <a:cubicBezTo>
                    <a:pt x="6072" y="10127"/>
                    <a:pt x="6188" y="10498"/>
                    <a:pt x="5979" y="10707"/>
                  </a:cubicBezTo>
                  <a:lnTo>
                    <a:pt x="5122" y="12144"/>
                  </a:lnTo>
                  <a:cubicBezTo>
                    <a:pt x="4988" y="12338"/>
                    <a:pt x="4825" y="12407"/>
                    <a:pt x="4676" y="12407"/>
                  </a:cubicBezTo>
                  <a:cubicBezTo>
                    <a:pt x="4594" y="12407"/>
                    <a:pt x="4516" y="12385"/>
                    <a:pt x="4450" y="12352"/>
                  </a:cubicBezTo>
                  <a:cubicBezTo>
                    <a:pt x="4241" y="12144"/>
                    <a:pt x="4149" y="11958"/>
                    <a:pt x="4334" y="11657"/>
                  </a:cubicBezTo>
                  <a:lnTo>
                    <a:pt x="5215" y="10220"/>
                  </a:lnTo>
                  <a:cubicBezTo>
                    <a:pt x="5329" y="10034"/>
                    <a:pt x="5452" y="9963"/>
                    <a:pt x="5595" y="9963"/>
                  </a:cubicBezTo>
                  <a:close/>
                  <a:moveTo>
                    <a:pt x="6593" y="11042"/>
                  </a:moveTo>
                  <a:cubicBezTo>
                    <a:pt x="6653" y="11042"/>
                    <a:pt x="6713" y="11053"/>
                    <a:pt x="6767" y="11078"/>
                  </a:cubicBezTo>
                  <a:cubicBezTo>
                    <a:pt x="6953" y="11286"/>
                    <a:pt x="7046" y="11564"/>
                    <a:pt x="6953" y="11773"/>
                  </a:cubicBezTo>
                  <a:lnTo>
                    <a:pt x="6188" y="12932"/>
                  </a:lnTo>
                  <a:cubicBezTo>
                    <a:pt x="6188" y="13024"/>
                    <a:pt x="6072" y="13024"/>
                    <a:pt x="5887" y="13117"/>
                  </a:cubicBezTo>
                  <a:cubicBezTo>
                    <a:pt x="5794" y="13117"/>
                    <a:pt x="5701" y="13117"/>
                    <a:pt x="5609" y="13024"/>
                  </a:cubicBezTo>
                  <a:cubicBezTo>
                    <a:pt x="5400" y="12932"/>
                    <a:pt x="5307" y="12630"/>
                    <a:pt x="5400" y="12445"/>
                  </a:cubicBezTo>
                  <a:lnTo>
                    <a:pt x="6188" y="11286"/>
                  </a:lnTo>
                  <a:cubicBezTo>
                    <a:pt x="6256" y="11133"/>
                    <a:pt x="6425" y="11042"/>
                    <a:pt x="6593" y="11042"/>
                  </a:cubicBezTo>
                  <a:close/>
                  <a:moveTo>
                    <a:pt x="9363" y="5771"/>
                  </a:moveTo>
                  <a:lnTo>
                    <a:pt x="12167" y="8575"/>
                  </a:lnTo>
                  <a:lnTo>
                    <a:pt x="11588" y="9154"/>
                  </a:lnTo>
                  <a:lnTo>
                    <a:pt x="10615" y="8482"/>
                  </a:lnTo>
                  <a:cubicBezTo>
                    <a:pt x="10587" y="8455"/>
                    <a:pt x="10552" y="8444"/>
                    <a:pt x="10516" y="8444"/>
                  </a:cubicBezTo>
                  <a:cubicBezTo>
                    <a:pt x="10429" y="8444"/>
                    <a:pt x="10336" y="8509"/>
                    <a:pt x="10336" y="8575"/>
                  </a:cubicBezTo>
                  <a:cubicBezTo>
                    <a:pt x="10244" y="8667"/>
                    <a:pt x="10244" y="8760"/>
                    <a:pt x="10336" y="8876"/>
                  </a:cubicBezTo>
                  <a:lnTo>
                    <a:pt x="11866" y="9826"/>
                  </a:lnTo>
                  <a:cubicBezTo>
                    <a:pt x="12075" y="9919"/>
                    <a:pt x="12167" y="10220"/>
                    <a:pt x="12075" y="10406"/>
                  </a:cubicBezTo>
                  <a:cubicBezTo>
                    <a:pt x="11921" y="10559"/>
                    <a:pt x="11780" y="10650"/>
                    <a:pt x="11605" y="10650"/>
                  </a:cubicBezTo>
                  <a:cubicBezTo>
                    <a:pt x="11542" y="10650"/>
                    <a:pt x="11476" y="10639"/>
                    <a:pt x="11402" y="10614"/>
                  </a:cubicBezTo>
                  <a:lnTo>
                    <a:pt x="9757" y="9548"/>
                  </a:lnTo>
                  <a:cubicBezTo>
                    <a:pt x="9664" y="9548"/>
                    <a:pt x="9548" y="9548"/>
                    <a:pt x="9456" y="9641"/>
                  </a:cubicBezTo>
                  <a:cubicBezTo>
                    <a:pt x="9456" y="9734"/>
                    <a:pt x="9456" y="9826"/>
                    <a:pt x="9548" y="9919"/>
                  </a:cubicBezTo>
                  <a:lnTo>
                    <a:pt x="10823" y="10707"/>
                  </a:lnTo>
                  <a:cubicBezTo>
                    <a:pt x="11009" y="10800"/>
                    <a:pt x="11101" y="11078"/>
                    <a:pt x="11009" y="11286"/>
                  </a:cubicBezTo>
                  <a:cubicBezTo>
                    <a:pt x="10891" y="11463"/>
                    <a:pt x="10727" y="11527"/>
                    <a:pt x="10575" y="11527"/>
                  </a:cubicBezTo>
                  <a:cubicBezTo>
                    <a:pt x="10488" y="11527"/>
                    <a:pt x="10404" y="11506"/>
                    <a:pt x="10336" y="11472"/>
                  </a:cubicBezTo>
                  <a:lnTo>
                    <a:pt x="9178" y="10800"/>
                  </a:lnTo>
                  <a:cubicBezTo>
                    <a:pt x="9131" y="10753"/>
                    <a:pt x="9079" y="10730"/>
                    <a:pt x="9027" y="10730"/>
                  </a:cubicBezTo>
                  <a:cubicBezTo>
                    <a:pt x="8975" y="10730"/>
                    <a:pt x="8923" y="10753"/>
                    <a:pt x="8876" y="10800"/>
                  </a:cubicBezTo>
                  <a:cubicBezTo>
                    <a:pt x="8876" y="10892"/>
                    <a:pt x="8876" y="11078"/>
                    <a:pt x="8969" y="11078"/>
                  </a:cubicBezTo>
                  <a:lnTo>
                    <a:pt x="9757" y="11564"/>
                  </a:lnTo>
                  <a:cubicBezTo>
                    <a:pt x="9942" y="11773"/>
                    <a:pt x="10035" y="12051"/>
                    <a:pt x="9850" y="12236"/>
                  </a:cubicBezTo>
                  <a:cubicBezTo>
                    <a:pt x="9792" y="12367"/>
                    <a:pt x="9652" y="12452"/>
                    <a:pt x="9510" y="12452"/>
                  </a:cubicBezTo>
                  <a:cubicBezTo>
                    <a:pt x="9425" y="12452"/>
                    <a:pt x="9340" y="12422"/>
                    <a:pt x="9270" y="12352"/>
                  </a:cubicBezTo>
                  <a:lnTo>
                    <a:pt x="8598" y="11958"/>
                  </a:lnTo>
                  <a:cubicBezTo>
                    <a:pt x="8506" y="11958"/>
                    <a:pt x="8390" y="11958"/>
                    <a:pt x="8297" y="12051"/>
                  </a:cubicBezTo>
                  <a:cubicBezTo>
                    <a:pt x="8204" y="12144"/>
                    <a:pt x="8297" y="12236"/>
                    <a:pt x="8390" y="12352"/>
                  </a:cubicBezTo>
                  <a:lnTo>
                    <a:pt x="8691" y="12538"/>
                  </a:lnTo>
                  <a:cubicBezTo>
                    <a:pt x="8876" y="12630"/>
                    <a:pt x="8969" y="12932"/>
                    <a:pt x="8784" y="13117"/>
                  </a:cubicBezTo>
                  <a:cubicBezTo>
                    <a:pt x="8716" y="13253"/>
                    <a:pt x="8536" y="13339"/>
                    <a:pt x="8372" y="13339"/>
                  </a:cubicBezTo>
                  <a:cubicBezTo>
                    <a:pt x="8312" y="13339"/>
                    <a:pt x="8254" y="13327"/>
                    <a:pt x="8204" y="13302"/>
                  </a:cubicBezTo>
                  <a:lnTo>
                    <a:pt x="8112" y="13210"/>
                  </a:lnTo>
                  <a:lnTo>
                    <a:pt x="8204" y="13024"/>
                  </a:lnTo>
                  <a:cubicBezTo>
                    <a:pt x="8297" y="12816"/>
                    <a:pt x="8297" y="12630"/>
                    <a:pt x="8297" y="12352"/>
                  </a:cubicBezTo>
                  <a:cubicBezTo>
                    <a:pt x="8204" y="12144"/>
                    <a:pt x="8112" y="11958"/>
                    <a:pt x="7926" y="11866"/>
                  </a:cubicBezTo>
                  <a:cubicBezTo>
                    <a:pt x="7718" y="11773"/>
                    <a:pt x="7532" y="11657"/>
                    <a:pt x="7347" y="11657"/>
                  </a:cubicBezTo>
                  <a:cubicBezTo>
                    <a:pt x="7440" y="11564"/>
                    <a:pt x="7440" y="11472"/>
                    <a:pt x="7347" y="11286"/>
                  </a:cubicBezTo>
                  <a:cubicBezTo>
                    <a:pt x="7347" y="11078"/>
                    <a:pt x="7138" y="10892"/>
                    <a:pt x="6953" y="10707"/>
                  </a:cubicBezTo>
                  <a:cubicBezTo>
                    <a:pt x="6860" y="10707"/>
                    <a:pt x="6652" y="10614"/>
                    <a:pt x="6466" y="10614"/>
                  </a:cubicBezTo>
                  <a:cubicBezTo>
                    <a:pt x="6559" y="10220"/>
                    <a:pt x="6373" y="9826"/>
                    <a:pt x="6072" y="9641"/>
                  </a:cubicBezTo>
                  <a:cubicBezTo>
                    <a:pt x="5887" y="9548"/>
                    <a:pt x="5701" y="9548"/>
                    <a:pt x="5609" y="9548"/>
                  </a:cubicBezTo>
                  <a:cubicBezTo>
                    <a:pt x="5701" y="9154"/>
                    <a:pt x="5493" y="8760"/>
                    <a:pt x="5215" y="8575"/>
                  </a:cubicBezTo>
                  <a:cubicBezTo>
                    <a:pt x="5055" y="8514"/>
                    <a:pt x="4895" y="8483"/>
                    <a:pt x="4742" y="8483"/>
                  </a:cubicBezTo>
                  <a:cubicBezTo>
                    <a:pt x="4431" y="8483"/>
                    <a:pt x="4150" y="8612"/>
                    <a:pt x="3963" y="8876"/>
                  </a:cubicBezTo>
                  <a:lnTo>
                    <a:pt x="3083" y="10313"/>
                  </a:lnTo>
                  <a:lnTo>
                    <a:pt x="2225" y="9826"/>
                  </a:lnTo>
                  <a:lnTo>
                    <a:pt x="3569" y="6443"/>
                  </a:lnTo>
                  <a:lnTo>
                    <a:pt x="4241" y="6559"/>
                  </a:lnTo>
                  <a:cubicBezTo>
                    <a:pt x="4056" y="6837"/>
                    <a:pt x="3963" y="7231"/>
                    <a:pt x="4149" y="7509"/>
                  </a:cubicBezTo>
                  <a:cubicBezTo>
                    <a:pt x="4241" y="7810"/>
                    <a:pt x="4635" y="7995"/>
                    <a:pt x="4913" y="7995"/>
                  </a:cubicBezTo>
                  <a:cubicBezTo>
                    <a:pt x="5029" y="7995"/>
                    <a:pt x="5215" y="7995"/>
                    <a:pt x="5307" y="7903"/>
                  </a:cubicBezTo>
                  <a:lnTo>
                    <a:pt x="6466" y="7416"/>
                  </a:lnTo>
                  <a:cubicBezTo>
                    <a:pt x="6652" y="7323"/>
                    <a:pt x="6652" y="7231"/>
                    <a:pt x="6652" y="7138"/>
                  </a:cubicBezTo>
                  <a:cubicBezTo>
                    <a:pt x="6585" y="7055"/>
                    <a:pt x="6519" y="6984"/>
                    <a:pt x="6453" y="6984"/>
                  </a:cubicBezTo>
                  <a:cubicBezTo>
                    <a:pt x="6426" y="6984"/>
                    <a:pt x="6400" y="6996"/>
                    <a:pt x="6373" y="7022"/>
                  </a:cubicBezTo>
                  <a:lnTo>
                    <a:pt x="5122" y="7509"/>
                  </a:lnTo>
                  <a:cubicBezTo>
                    <a:pt x="5060" y="7571"/>
                    <a:pt x="4992" y="7596"/>
                    <a:pt x="4925" y="7596"/>
                  </a:cubicBezTo>
                  <a:cubicBezTo>
                    <a:pt x="4765" y="7596"/>
                    <a:pt x="4608" y="7454"/>
                    <a:pt x="4543" y="7323"/>
                  </a:cubicBezTo>
                  <a:cubicBezTo>
                    <a:pt x="4450" y="7138"/>
                    <a:pt x="4543" y="6837"/>
                    <a:pt x="4728" y="6744"/>
                  </a:cubicBezTo>
                  <a:lnTo>
                    <a:pt x="6652" y="5863"/>
                  </a:lnTo>
                  <a:lnTo>
                    <a:pt x="8969" y="6072"/>
                  </a:lnTo>
                  <a:lnTo>
                    <a:pt x="9085" y="6072"/>
                  </a:lnTo>
                  <a:lnTo>
                    <a:pt x="9178" y="5979"/>
                  </a:lnTo>
                  <a:lnTo>
                    <a:pt x="9363" y="5771"/>
                  </a:lnTo>
                  <a:close/>
                  <a:moveTo>
                    <a:pt x="7461" y="12108"/>
                  </a:moveTo>
                  <a:cubicBezTo>
                    <a:pt x="7519" y="12108"/>
                    <a:pt x="7576" y="12119"/>
                    <a:pt x="7625" y="12144"/>
                  </a:cubicBezTo>
                  <a:cubicBezTo>
                    <a:pt x="7926" y="12352"/>
                    <a:pt x="7926" y="12630"/>
                    <a:pt x="7810" y="12816"/>
                  </a:cubicBezTo>
                  <a:lnTo>
                    <a:pt x="7347" y="13604"/>
                  </a:lnTo>
                  <a:cubicBezTo>
                    <a:pt x="7275" y="13718"/>
                    <a:pt x="7142" y="13797"/>
                    <a:pt x="7006" y="13797"/>
                  </a:cubicBezTo>
                  <a:cubicBezTo>
                    <a:pt x="6923" y="13797"/>
                    <a:pt x="6838" y="13767"/>
                    <a:pt x="6767" y="13696"/>
                  </a:cubicBezTo>
                  <a:cubicBezTo>
                    <a:pt x="6466" y="13604"/>
                    <a:pt x="6466" y="13302"/>
                    <a:pt x="6559" y="13117"/>
                  </a:cubicBezTo>
                  <a:lnTo>
                    <a:pt x="7046" y="12352"/>
                  </a:lnTo>
                  <a:cubicBezTo>
                    <a:pt x="7114" y="12199"/>
                    <a:pt x="7296" y="12108"/>
                    <a:pt x="7461" y="12108"/>
                  </a:cubicBezTo>
                  <a:close/>
                  <a:moveTo>
                    <a:pt x="14044" y="0"/>
                  </a:moveTo>
                  <a:cubicBezTo>
                    <a:pt x="13998" y="0"/>
                    <a:pt x="13952" y="23"/>
                    <a:pt x="13905" y="70"/>
                  </a:cubicBezTo>
                  <a:lnTo>
                    <a:pt x="8691" y="4913"/>
                  </a:lnTo>
                  <a:lnTo>
                    <a:pt x="8691" y="5191"/>
                  </a:lnTo>
                  <a:lnTo>
                    <a:pt x="9085" y="5493"/>
                  </a:lnTo>
                  <a:lnTo>
                    <a:pt x="8969" y="5585"/>
                  </a:lnTo>
                  <a:lnTo>
                    <a:pt x="6652" y="5400"/>
                  </a:lnTo>
                  <a:lnTo>
                    <a:pt x="6559" y="5400"/>
                  </a:lnTo>
                  <a:lnTo>
                    <a:pt x="4728" y="6257"/>
                  </a:lnTo>
                  <a:lnTo>
                    <a:pt x="3662" y="6072"/>
                  </a:lnTo>
                  <a:lnTo>
                    <a:pt x="3755" y="5863"/>
                  </a:lnTo>
                  <a:cubicBezTo>
                    <a:pt x="3871" y="5771"/>
                    <a:pt x="3755" y="5585"/>
                    <a:pt x="3662" y="5585"/>
                  </a:cubicBezTo>
                  <a:lnTo>
                    <a:pt x="278" y="4241"/>
                  </a:lnTo>
                  <a:cubicBezTo>
                    <a:pt x="186" y="4241"/>
                    <a:pt x="93" y="4241"/>
                    <a:pt x="93" y="4334"/>
                  </a:cubicBezTo>
                  <a:cubicBezTo>
                    <a:pt x="0" y="4519"/>
                    <a:pt x="93" y="4612"/>
                    <a:pt x="186" y="4612"/>
                  </a:cubicBezTo>
                  <a:lnTo>
                    <a:pt x="3291" y="5863"/>
                  </a:lnTo>
                  <a:lnTo>
                    <a:pt x="1437" y="10614"/>
                  </a:lnTo>
                  <a:lnTo>
                    <a:pt x="278" y="10220"/>
                  </a:lnTo>
                  <a:cubicBezTo>
                    <a:pt x="186" y="10220"/>
                    <a:pt x="93" y="10220"/>
                    <a:pt x="93" y="10313"/>
                  </a:cubicBezTo>
                  <a:cubicBezTo>
                    <a:pt x="0" y="10498"/>
                    <a:pt x="93" y="10614"/>
                    <a:pt x="186" y="10614"/>
                  </a:cubicBezTo>
                  <a:lnTo>
                    <a:pt x="1553" y="11078"/>
                  </a:lnTo>
                  <a:cubicBezTo>
                    <a:pt x="1646" y="11078"/>
                    <a:pt x="1738" y="11078"/>
                    <a:pt x="1738" y="10985"/>
                  </a:cubicBezTo>
                  <a:lnTo>
                    <a:pt x="2132" y="10220"/>
                  </a:lnTo>
                  <a:lnTo>
                    <a:pt x="2897" y="10614"/>
                  </a:lnTo>
                  <a:lnTo>
                    <a:pt x="2804" y="10800"/>
                  </a:lnTo>
                  <a:cubicBezTo>
                    <a:pt x="2596" y="11194"/>
                    <a:pt x="2712" y="11773"/>
                    <a:pt x="3083" y="11958"/>
                  </a:cubicBezTo>
                  <a:cubicBezTo>
                    <a:pt x="3205" y="12067"/>
                    <a:pt x="3351" y="12112"/>
                    <a:pt x="3511" y="12112"/>
                  </a:cubicBezTo>
                  <a:cubicBezTo>
                    <a:pt x="3625" y="12112"/>
                    <a:pt x="3746" y="12089"/>
                    <a:pt x="3871" y="12051"/>
                  </a:cubicBezTo>
                  <a:cubicBezTo>
                    <a:pt x="3871" y="12352"/>
                    <a:pt x="4056" y="12538"/>
                    <a:pt x="4241" y="12723"/>
                  </a:cubicBezTo>
                  <a:cubicBezTo>
                    <a:pt x="4346" y="12769"/>
                    <a:pt x="4467" y="12793"/>
                    <a:pt x="4586" y="12793"/>
                  </a:cubicBezTo>
                  <a:cubicBezTo>
                    <a:pt x="4705" y="12793"/>
                    <a:pt x="4821" y="12769"/>
                    <a:pt x="4913" y="12723"/>
                  </a:cubicBezTo>
                  <a:cubicBezTo>
                    <a:pt x="5029" y="13024"/>
                    <a:pt x="5122" y="13210"/>
                    <a:pt x="5400" y="13395"/>
                  </a:cubicBezTo>
                  <a:cubicBezTo>
                    <a:pt x="5549" y="13478"/>
                    <a:pt x="5734" y="13549"/>
                    <a:pt x="5894" y="13549"/>
                  </a:cubicBezTo>
                  <a:cubicBezTo>
                    <a:pt x="5959" y="13549"/>
                    <a:pt x="6019" y="13538"/>
                    <a:pt x="6072" y="13511"/>
                  </a:cubicBezTo>
                  <a:cubicBezTo>
                    <a:pt x="6188" y="13696"/>
                    <a:pt x="6281" y="13975"/>
                    <a:pt x="6466" y="14090"/>
                  </a:cubicBezTo>
                  <a:cubicBezTo>
                    <a:pt x="6639" y="14172"/>
                    <a:pt x="6808" y="14218"/>
                    <a:pt x="6968" y="14218"/>
                  </a:cubicBezTo>
                  <a:cubicBezTo>
                    <a:pt x="7173" y="14218"/>
                    <a:pt x="7363" y="14143"/>
                    <a:pt x="7532" y="13975"/>
                  </a:cubicBezTo>
                  <a:cubicBezTo>
                    <a:pt x="7625" y="13975"/>
                    <a:pt x="7625" y="13882"/>
                    <a:pt x="7718" y="13789"/>
                  </a:cubicBezTo>
                  <a:lnTo>
                    <a:pt x="7810" y="13604"/>
                  </a:lnTo>
                  <a:lnTo>
                    <a:pt x="8019" y="13604"/>
                  </a:lnTo>
                  <a:cubicBezTo>
                    <a:pt x="8158" y="13696"/>
                    <a:pt x="8326" y="13743"/>
                    <a:pt x="8494" y="13743"/>
                  </a:cubicBezTo>
                  <a:cubicBezTo>
                    <a:pt x="8662" y="13743"/>
                    <a:pt x="8830" y="13696"/>
                    <a:pt x="8969" y="13604"/>
                  </a:cubicBezTo>
                  <a:cubicBezTo>
                    <a:pt x="9085" y="13511"/>
                    <a:pt x="9178" y="13395"/>
                    <a:pt x="9178" y="13302"/>
                  </a:cubicBezTo>
                  <a:cubicBezTo>
                    <a:pt x="9270" y="13210"/>
                    <a:pt x="9270" y="13024"/>
                    <a:pt x="9270" y="12816"/>
                  </a:cubicBezTo>
                  <a:lnTo>
                    <a:pt x="9456" y="12816"/>
                  </a:lnTo>
                  <a:cubicBezTo>
                    <a:pt x="9850" y="12816"/>
                    <a:pt x="10128" y="12723"/>
                    <a:pt x="10244" y="12445"/>
                  </a:cubicBezTo>
                  <a:cubicBezTo>
                    <a:pt x="10336" y="12236"/>
                    <a:pt x="10429" y="12144"/>
                    <a:pt x="10336" y="11958"/>
                  </a:cubicBezTo>
                  <a:lnTo>
                    <a:pt x="10615" y="11958"/>
                  </a:lnTo>
                  <a:cubicBezTo>
                    <a:pt x="10916" y="11958"/>
                    <a:pt x="11194" y="11773"/>
                    <a:pt x="11287" y="11564"/>
                  </a:cubicBezTo>
                  <a:cubicBezTo>
                    <a:pt x="11402" y="11379"/>
                    <a:pt x="11495" y="11194"/>
                    <a:pt x="11495" y="10985"/>
                  </a:cubicBezTo>
                  <a:cubicBezTo>
                    <a:pt x="11495" y="11078"/>
                    <a:pt x="11588" y="11078"/>
                    <a:pt x="11681" y="11078"/>
                  </a:cubicBezTo>
                  <a:cubicBezTo>
                    <a:pt x="11982" y="11078"/>
                    <a:pt x="12260" y="10892"/>
                    <a:pt x="12353" y="10614"/>
                  </a:cubicBezTo>
                  <a:cubicBezTo>
                    <a:pt x="12654" y="10220"/>
                    <a:pt x="12561" y="9734"/>
                    <a:pt x="12167" y="9455"/>
                  </a:cubicBezTo>
                  <a:lnTo>
                    <a:pt x="11982" y="9340"/>
                  </a:lnTo>
                  <a:lnTo>
                    <a:pt x="12445" y="8876"/>
                  </a:lnTo>
                  <a:lnTo>
                    <a:pt x="12932" y="9247"/>
                  </a:lnTo>
                  <a:cubicBezTo>
                    <a:pt x="12932" y="9293"/>
                    <a:pt x="12984" y="9316"/>
                    <a:pt x="13048" y="9316"/>
                  </a:cubicBezTo>
                  <a:cubicBezTo>
                    <a:pt x="13112" y="9316"/>
                    <a:pt x="13187" y="9293"/>
                    <a:pt x="13233" y="9247"/>
                  </a:cubicBezTo>
                  <a:lnTo>
                    <a:pt x="14184" y="8389"/>
                  </a:lnTo>
                  <a:cubicBezTo>
                    <a:pt x="14299" y="8297"/>
                    <a:pt x="14299" y="8181"/>
                    <a:pt x="14184" y="8088"/>
                  </a:cubicBezTo>
                  <a:cubicBezTo>
                    <a:pt x="14137" y="8042"/>
                    <a:pt x="14091" y="8019"/>
                    <a:pt x="14044" y="8019"/>
                  </a:cubicBezTo>
                  <a:cubicBezTo>
                    <a:pt x="13998" y="8019"/>
                    <a:pt x="13952" y="8042"/>
                    <a:pt x="13905" y="8088"/>
                  </a:cubicBezTo>
                  <a:lnTo>
                    <a:pt x="13025" y="8876"/>
                  </a:lnTo>
                  <a:lnTo>
                    <a:pt x="9178" y="5006"/>
                  </a:lnTo>
                  <a:lnTo>
                    <a:pt x="14184" y="371"/>
                  </a:lnTo>
                  <a:cubicBezTo>
                    <a:pt x="14299" y="278"/>
                    <a:pt x="14299" y="185"/>
                    <a:pt x="14184" y="70"/>
                  </a:cubicBezTo>
                  <a:cubicBezTo>
                    <a:pt x="14137" y="23"/>
                    <a:pt x="14091" y="0"/>
                    <a:pt x="14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41"/>
          <p:cNvSpPr txBox="1">
            <a:spLocks noGrp="1"/>
          </p:cNvSpPr>
          <p:nvPr>
            <p:ph type="title"/>
          </p:nvPr>
        </p:nvSpPr>
        <p:spPr>
          <a:xfrm>
            <a:off x="2208400" y="544140"/>
            <a:ext cx="4727100" cy="3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accent1">
                    <a:lumMod val="50000"/>
                  </a:schemeClr>
                </a:solidFill>
                <a:latin typeface="Agency FB" panose="020B0503020202020204" pitchFamily="34" charset="77"/>
              </a:rPr>
              <a:t>PROGRAMA</a:t>
            </a:r>
            <a:endParaRPr sz="4000" dirty="0">
              <a:solidFill>
                <a:schemeClr val="accent1">
                  <a:lumMod val="50000"/>
                </a:schemeClr>
              </a:solidFill>
              <a:latin typeface="Agency FB" panose="020B0503020202020204" pitchFamily="34" charset="77"/>
            </a:endParaRPr>
          </a:p>
        </p:txBody>
      </p:sp>
      <p:pic>
        <p:nvPicPr>
          <p:cNvPr id="4" name="Imagen 3">
            <a:extLst>
              <a:ext uri="{FF2B5EF4-FFF2-40B4-BE49-F238E27FC236}">
                <a16:creationId xmlns:a16="http://schemas.microsoft.com/office/drawing/2014/main" id="{B8B7E128-8876-3445-9BB3-4293FBB67181}"/>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Lst>
          </a:blip>
          <a:stretch>
            <a:fillRect/>
          </a:stretch>
        </p:blipFill>
        <p:spPr>
          <a:xfrm>
            <a:off x="1817510" y="1829575"/>
            <a:ext cx="731081" cy="731081"/>
          </a:xfrm>
          <a:prstGeom prst="rect">
            <a:avLst/>
          </a:prstGeom>
        </p:spPr>
      </p:pic>
      <p:sp>
        <p:nvSpPr>
          <p:cNvPr id="9" name="Corazón 8">
            <a:extLst>
              <a:ext uri="{FF2B5EF4-FFF2-40B4-BE49-F238E27FC236}">
                <a16:creationId xmlns:a16="http://schemas.microsoft.com/office/drawing/2014/main" id="{B91750DF-E4AB-3642-8B33-2C8DB324B551}"/>
              </a:ext>
            </a:extLst>
          </p:cNvPr>
          <p:cNvSpPr/>
          <p:nvPr/>
        </p:nvSpPr>
        <p:spPr>
          <a:xfrm>
            <a:off x="6637807" y="2023245"/>
            <a:ext cx="595386" cy="409912"/>
          </a:xfrm>
          <a:prstGeom prst="heart">
            <a:avLst/>
          </a:prstGeom>
          <a:solidFill>
            <a:schemeClr val="accent5"/>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1" name="Imagen 10">
            <a:extLst>
              <a:ext uri="{FF2B5EF4-FFF2-40B4-BE49-F238E27FC236}">
                <a16:creationId xmlns:a16="http://schemas.microsoft.com/office/drawing/2014/main" id="{5E1670B8-4828-444A-9EAA-7B32CBE6D7A9}"/>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4073751" y="1717519"/>
            <a:ext cx="995305" cy="9936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42"/>
          <p:cNvSpPr txBox="1">
            <a:spLocks noGrp="1"/>
          </p:cNvSpPr>
          <p:nvPr>
            <p:ph type="title"/>
          </p:nvPr>
        </p:nvSpPr>
        <p:spPr>
          <a:xfrm>
            <a:off x="2321098" y="4218195"/>
            <a:ext cx="45018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1">
                    <a:lumMod val="75000"/>
                  </a:schemeClr>
                </a:solidFill>
                <a:latin typeface="Autography" pitchFamily="2" charset="77"/>
              </a:rPr>
              <a:t>El </a:t>
            </a:r>
            <a:r>
              <a:rPr lang="en" sz="2800" dirty="0" err="1">
                <a:solidFill>
                  <a:schemeClr val="accent1">
                    <a:lumMod val="75000"/>
                  </a:schemeClr>
                </a:solidFill>
                <a:latin typeface="Autography" pitchFamily="2" charset="77"/>
              </a:rPr>
              <a:t>Sabio</a:t>
            </a:r>
            <a:r>
              <a:rPr lang="en" sz="2800" dirty="0">
                <a:solidFill>
                  <a:schemeClr val="accent1">
                    <a:lumMod val="75000"/>
                  </a:schemeClr>
                </a:solidFill>
                <a:latin typeface="Autography" pitchFamily="2" charset="77"/>
              </a:rPr>
              <a:t> Rumi</a:t>
            </a:r>
            <a:endParaRPr sz="2800" dirty="0">
              <a:solidFill>
                <a:schemeClr val="accent1">
                  <a:lumMod val="75000"/>
                </a:schemeClr>
              </a:solidFill>
              <a:latin typeface="Autography" pitchFamily="2" charset="77"/>
            </a:endParaRPr>
          </a:p>
        </p:txBody>
      </p:sp>
      <p:sp>
        <p:nvSpPr>
          <p:cNvPr id="277" name="Google Shape;277;p42"/>
          <p:cNvSpPr txBox="1">
            <a:spLocks noGrp="1"/>
          </p:cNvSpPr>
          <p:nvPr>
            <p:ph type="subTitle" idx="1"/>
          </p:nvPr>
        </p:nvSpPr>
        <p:spPr>
          <a:xfrm>
            <a:off x="1809122" y="1998300"/>
            <a:ext cx="5525753" cy="1146900"/>
          </a:xfrm>
          <a:prstGeom prst="rect">
            <a:avLst/>
          </a:prstGeom>
        </p:spPr>
        <p:txBody>
          <a:bodyPr spcFirstLastPara="1" wrap="square" lIns="91425" tIns="91425" rIns="91425" bIns="91425" anchor="ctr" anchorCtr="0">
            <a:noAutofit/>
          </a:bodyPr>
          <a:lstStyle/>
          <a:p>
            <a:pPr marL="0" indent="0"/>
            <a:r>
              <a:rPr lang="es-ES" sz="2000" b="1" dirty="0">
                <a:latin typeface="The Hand" panose="03070502030502020204" pitchFamily="66" charset="0"/>
              </a:rPr>
              <a:t>“El ser humano es una casa de huéspedes.</a:t>
            </a:r>
          </a:p>
          <a:p>
            <a:pPr marL="0" indent="0"/>
            <a:r>
              <a:rPr lang="es-ES" sz="2000" b="1" dirty="0">
                <a:latin typeface="The Hand" panose="03070502030502020204" pitchFamily="66" charset="0"/>
              </a:rPr>
              <a:t>Cada mañana un nuevo recién llegado.</a:t>
            </a:r>
          </a:p>
          <a:p>
            <a:pPr marL="0" indent="0"/>
            <a:r>
              <a:rPr lang="es-ES" sz="2000" b="1" dirty="0">
                <a:latin typeface="The Hand" panose="03070502030502020204" pitchFamily="66" charset="0"/>
              </a:rPr>
              <a:t>Una alegría, una tristeza, una maldad</a:t>
            </a:r>
          </a:p>
          <a:p>
            <a:pPr marL="0" indent="0"/>
            <a:r>
              <a:rPr lang="es-ES" sz="2000" b="1" dirty="0">
                <a:latin typeface="The Hand" panose="03070502030502020204" pitchFamily="66" charset="0"/>
              </a:rPr>
              <a:t>Cierta conciencia momentánea llega</a:t>
            </a:r>
          </a:p>
          <a:p>
            <a:pPr marL="0" indent="0"/>
            <a:r>
              <a:rPr lang="es-ES" sz="2000" b="1" dirty="0">
                <a:latin typeface="The Hand" panose="03070502030502020204" pitchFamily="66" charset="0"/>
              </a:rPr>
              <a:t>Como un visitante inesperado.</a:t>
            </a:r>
          </a:p>
          <a:p>
            <a:pPr marL="0" indent="0"/>
            <a:r>
              <a:rPr lang="es-ES" sz="2000" b="1" dirty="0">
                <a:latin typeface="The Hand" panose="03070502030502020204" pitchFamily="66" charset="0"/>
              </a:rPr>
              <a:t>¡Dales la bienvenida y recíbelos a todos!</a:t>
            </a:r>
          </a:p>
          <a:p>
            <a:pPr marL="0" indent="0"/>
            <a:r>
              <a:rPr lang="es-ES" sz="2000" b="1" dirty="0">
                <a:latin typeface="The Hand" panose="03070502030502020204" pitchFamily="66" charset="0"/>
              </a:rPr>
              <a:t>Incluso si fueran una muchedumbre de lamentos,</a:t>
            </a:r>
          </a:p>
          <a:p>
            <a:pPr marL="0" indent="0"/>
            <a:r>
              <a:rPr lang="es-ES" sz="2000" b="1" dirty="0">
                <a:latin typeface="The Hand" panose="03070502030502020204" pitchFamily="66" charset="0"/>
              </a:rPr>
              <a:t>Que vacían tu casa con violencia</a:t>
            </a:r>
          </a:p>
          <a:p>
            <a:pPr marL="0" indent="0"/>
            <a:r>
              <a:rPr lang="es-ES" sz="2000" b="1" dirty="0">
                <a:latin typeface="The Hand" panose="03070502030502020204" pitchFamily="66" charset="0"/>
              </a:rPr>
              <a:t>Aún así, trata a cada huésped con honor</a:t>
            </a:r>
          </a:p>
          <a:p>
            <a:pPr marL="0" indent="0"/>
            <a:r>
              <a:rPr lang="es-ES" sz="2000" b="1" dirty="0">
                <a:latin typeface="The Hand" panose="03070502030502020204" pitchFamily="66" charset="0"/>
              </a:rPr>
              <a:t>Puede estar creándote el espacio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6" name="Google Shape;286;p43"/>
          <p:cNvSpPr/>
          <p:nvPr/>
        </p:nvSpPr>
        <p:spPr>
          <a:xfrm>
            <a:off x="4662381" y="1676585"/>
            <a:ext cx="1789522" cy="660403"/>
          </a:xfrm>
          <a:custGeom>
            <a:avLst/>
            <a:gdLst/>
            <a:ahLst/>
            <a:cxnLst/>
            <a:rect l="l" t="t" r="r" b="b"/>
            <a:pathLst>
              <a:path w="47071" h="21281" extrusionOk="0">
                <a:moveTo>
                  <a:pt x="11204" y="1"/>
                </a:moveTo>
                <a:cubicBezTo>
                  <a:pt x="10982" y="1"/>
                  <a:pt x="10760" y="23"/>
                  <a:pt x="10540" y="84"/>
                </a:cubicBezTo>
                <a:cubicBezTo>
                  <a:pt x="10095" y="221"/>
                  <a:pt x="9625" y="141"/>
                  <a:pt x="9166" y="221"/>
                </a:cubicBezTo>
                <a:cubicBezTo>
                  <a:pt x="8946" y="113"/>
                  <a:pt x="8720" y="75"/>
                  <a:pt x="8490" y="75"/>
                </a:cubicBezTo>
                <a:cubicBezTo>
                  <a:pt x="7990" y="75"/>
                  <a:pt x="7475" y="253"/>
                  <a:pt x="6980" y="268"/>
                </a:cubicBezTo>
                <a:cubicBezTo>
                  <a:pt x="6809" y="383"/>
                  <a:pt x="6603" y="452"/>
                  <a:pt x="6408" y="531"/>
                </a:cubicBezTo>
                <a:cubicBezTo>
                  <a:pt x="6363" y="537"/>
                  <a:pt x="6317" y="540"/>
                  <a:pt x="6272" y="540"/>
                </a:cubicBezTo>
                <a:cubicBezTo>
                  <a:pt x="6031" y="540"/>
                  <a:pt x="5791" y="471"/>
                  <a:pt x="5550" y="471"/>
                </a:cubicBezTo>
                <a:cubicBezTo>
                  <a:pt x="5493" y="471"/>
                  <a:pt x="5436" y="475"/>
                  <a:pt x="5378" y="485"/>
                </a:cubicBezTo>
                <a:cubicBezTo>
                  <a:pt x="4977" y="633"/>
                  <a:pt x="4623" y="839"/>
                  <a:pt x="4258" y="1045"/>
                </a:cubicBezTo>
                <a:cubicBezTo>
                  <a:pt x="3730" y="1171"/>
                  <a:pt x="3134" y="1160"/>
                  <a:pt x="2711" y="1561"/>
                </a:cubicBezTo>
                <a:cubicBezTo>
                  <a:pt x="2346" y="2031"/>
                  <a:pt x="2140" y="2591"/>
                  <a:pt x="1775" y="3061"/>
                </a:cubicBezTo>
                <a:cubicBezTo>
                  <a:pt x="1475" y="3459"/>
                  <a:pt x="1431" y="3954"/>
                  <a:pt x="1385" y="4421"/>
                </a:cubicBezTo>
                <a:cubicBezTo>
                  <a:pt x="1396" y="4937"/>
                  <a:pt x="1132" y="5382"/>
                  <a:pt x="973" y="5852"/>
                </a:cubicBezTo>
                <a:cubicBezTo>
                  <a:pt x="824" y="6082"/>
                  <a:pt x="629" y="6368"/>
                  <a:pt x="756" y="6643"/>
                </a:cubicBezTo>
                <a:cubicBezTo>
                  <a:pt x="789" y="6838"/>
                  <a:pt x="550" y="7167"/>
                  <a:pt x="835" y="7203"/>
                </a:cubicBezTo>
                <a:cubicBezTo>
                  <a:pt x="789" y="7717"/>
                  <a:pt x="915" y="8381"/>
                  <a:pt x="423" y="8725"/>
                </a:cubicBezTo>
                <a:cubicBezTo>
                  <a:pt x="344" y="9148"/>
                  <a:pt x="388" y="9606"/>
                  <a:pt x="138" y="9972"/>
                </a:cubicBezTo>
                <a:cubicBezTo>
                  <a:pt x="0" y="10120"/>
                  <a:pt x="228" y="10351"/>
                  <a:pt x="33" y="10477"/>
                </a:cubicBezTo>
                <a:cubicBezTo>
                  <a:pt x="80" y="11026"/>
                  <a:pt x="0" y="11609"/>
                  <a:pt x="228" y="12125"/>
                </a:cubicBezTo>
                <a:cubicBezTo>
                  <a:pt x="91" y="12455"/>
                  <a:pt x="275" y="12812"/>
                  <a:pt x="388" y="13119"/>
                </a:cubicBezTo>
                <a:cubicBezTo>
                  <a:pt x="525" y="13600"/>
                  <a:pt x="937" y="13943"/>
                  <a:pt x="1074" y="14424"/>
                </a:cubicBezTo>
                <a:cubicBezTo>
                  <a:pt x="1121" y="14699"/>
                  <a:pt x="1305" y="14951"/>
                  <a:pt x="1338" y="15237"/>
                </a:cubicBezTo>
                <a:cubicBezTo>
                  <a:pt x="1648" y="15569"/>
                  <a:pt x="1912" y="15935"/>
                  <a:pt x="2118" y="16347"/>
                </a:cubicBezTo>
                <a:cubicBezTo>
                  <a:pt x="3148" y="17640"/>
                  <a:pt x="4291" y="19060"/>
                  <a:pt x="5974" y="19505"/>
                </a:cubicBezTo>
                <a:cubicBezTo>
                  <a:pt x="6774" y="19700"/>
                  <a:pt x="7485" y="20145"/>
                  <a:pt x="8252" y="20420"/>
                </a:cubicBezTo>
                <a:cubicBezTo>
                  <a:pt x="9303" y="20673"/>
                  <a:pt x="10380" y="20821"/>
                  <a:pt x="11457" y="20969"/>
                </a:cubicBezTo>
                <a:cubicBezTo>
                  <a:pt x="11637" y="20995"/>
                  <a:pt x="11817" y="21005"/>
                  <a:pt x="11997" y="21005"/>
                </a:cubicBezTo>
                <a:cubicBezTo>
                  <a:pt x="12777" y="21005"/>
                  <a:pt x="13559" y="20810"/>
                  <a:pt x="14339" y="20810"/>
                </a:cubicBezTo>
                <a:cubicBezTo>
                  <a:pt x="14442" y="20810"/>
                  <a:pt x="14546" y="20813"/>
                  <a:pt x="14649" y="20821"/>
                </a:cubicBezTo>
                <a:cubicBezTo>
                  <a:pt x="15070" y="20883"/>
                  <a:pt x="15485" y="20905"/>
                  <a:pt x="15902" y="20905"/>
                </a:cubicBezTo>
                <a:cubicBezTo>
                  <a:pt x="16018" y="20905"/>
                  <a:pt x="16134" y="20904"/>
                  <a:pt x="16250" y="20901"/>
                </a:cubicBezTo>
                <a:lnTo>
                  <a:pt x="16250" y="20752"/>
                </a:lnTo>
                <a:cubicBezTo>
                  <a:pt x="16387" y="20741"/>
                  <a:pt x="16651" y="20741"/>
                  <a:pt x="16788" y="20741"/>
                </a:cubicBezTo>
                <a:lnTo>
                  <a:pt x="16788" y="20662"/>
                </a:lnTo>
                <a:cubicBezTo>
                  <a:pt x="17881" y="20755"/>
                  <a:pt x="18972" y="21042"/>
                  <a:pt x="20064" y="21042"/>
                </a:cubicBezTo>
                <a:cubicBezTo>
                  <a:pt x="20449" y="21042"/>
                  <a:pt x="20834" y="21007"/>
                  <a:pt x="21219" y="20914"/>
                </a:cubicBezTo>
                <a:cubicBezTo>
                  <a:pt x="21260" y="20915"/>
                  <a:pt x="21301" y="20916"/>
                  <a:pt x="21343" y="20916"/>
                </a:cubicBezTo>
                <a:cubicBezTo>
                  <a:pt x="21929" y="20916"/>
                  <a:pt x="22521" y="20819"/>
                  <a:pt x="23113" y="20819"/>
                </a:cubicBezTo>
                <a:cubicBezTo>
                  <a:pt x="23371" y="20819"/>
                  <a:pt x="23628" y="20837"/>
                  <a:pt x="23886" y="20890"/>
                </a:cubicBezTo>
                <a:cubicBezTo>
                  <a:pt x="24050" y="20934"/>
                  <a:pt x="24215" y="20949"/>
                  <a:pt x="24380" y="20949"/>
                </a:cubicBezTo>
                <a:cubicBezTo>
                  <a:pt x="24722" y="20949"/>
                  <a:pt x="25067" y="20885"/>
                  <a:pt x="25415" y="20885"/>
                </a:cubicBezTo>
                <a:cubicBezTo>
                  <a:pt x="25557" y="20885"/>
                  <a:pt x="25699" y="20896"/>
                  <a:pt x="25842" y="20925"/>
                </a:cubicBezTo>
                <a:cubicBezTo>
                  <a:pt x="26467" y="21060"/>
                  <a:pt x="27071" y="21280"/>
                  <a:pt x="27718" y="21280"/>
                </a:cubicBezTo>
                <a:cubicBezTo>
                  <a:pt x="27733" y="21280"/>
                  <a:pt x="27749" y="21280"/>
                  <a:pt x="27764" y="21280"/>
                </a:cubicBezTo>
                <a:cubicBezTo>
                  <a:pt x="27795" y="21280"/>
                  <a:pt x="27827" y="21281"/>
                  <a:pt x="27858" y="21281"/>
                </a:cubicBezTo>
                <a:cubicBezTo>
                  <a:pt x="28832" y="21281"/>
                  <a:pt x="29775" y="20957"/>
                  <a:pt x="30739" y="20901"/>
                </a:cubicBezTo>
                <a:cubicBezTo>
                  <a:pt x="30979" y="20930"/>
                  <a:pt x="31218" y="20941"/>
                  <a:pt x="31458" y="20941"/>
                </a:cubicBezTo>
                <a:cubicBezTo>
                  <a:pt x="31780" y="20941"/>
                  <a:pt x="32101" y="20921"/>
                  <a:pt x="32423" y="20901"/>
                </a:cubicBezTo>
                <a:cubicBezTo>
                  <a:pt x="32509" y="20896"/>
                  <a:pt x="32596" y="20893"/>
                  <a:pt x="32684" y="20893"/>
                </a:cubicBezTo>
                <a:cubicBezTo>
                  <a:pt x="33195" y="20893"/>
                  <a:pt x="33711" y="20968"/>
                  <a:pt x="34221" y="20968"/>
                </a:cubicBezTo>
                <a:cubicBezTo>
                  <a:pt x="34564" y="20968"/>
                  <a:pt x="34904" y="20934"/>
                  <a:pt x="35238" y="20821"/>
                </a:cubicBezTo>
                <a:cubicBezTo>
                  <a:pt x="35719" y="20708"/>
                  <a:pt x="36131" y="20420"/>
                  <a:pt x="36622" y="20365"/>
                </a:cubicBezTo>
                <a:cubicBezTo>
                  <a:pt x="37573" y="20101"/>
                  <a:pt x="38603" y="20134"/>
                  <a:pt x="39517" y="19758"/>
                </a:cubicBezTo>
                <a:lnTo>
                  <a:pt x="39517" y="19758"/>
                </a:lnTo>
                <a:lnTo>
                  <a:pt x="39506" y="19838"/>
                </a:lnTo>
                <a:cubicBezTo>
                  <a:pt x="39734" y="19827"/>
                  <a:pt x="39886" y="19610"/>
                  <a:pt x="40103" y="19574"/>
                </a:cubicBezTo>
                <a:cubicBezTo>
                  <a:pt x="40526" y="19209"/>
                  <a:pt x="40847" y="18692"/>
                  <a:pt x="41429" y="18544"/>
                </a:cubicBezTo>
                <a:cubicBezTo>
                  <a:pt x="41784" y="18360"/>
                  <a:pt x="42207" y="18407"/>
                  <a:pt x="42564" y="18223"/>
                </a:cubicBezTo>
                <a:cubicBezTo>
                  <a:pt x="43272" y="17756"/>
                  <a:pt x="44223" y="17651"/>
                  <a:pt x="44761" y="16918"/>
                </a:cubicBezTo>
                <a:cubicBezTo>
                  <a:pt x="45365" y="16025"/>
                  <a:pt x="45654" y="14940"/>
                  <a:pt x="45665" y="13864"/>
                </a:cubicBezTo>
                <a:cubicBezTo>
                  <a:pt x="45755" y="13636"/>
                  <a:pt x="45434" y="13463"/>
                  <a:pt x="45585" y="13246"/>
                </a:cubicBezTo>
                <a:cubicBezTo>
                  <a:pt x="45722" y="13040"/>
                  <a:pt x="45549" y="12787"/>
                  <a:pt x="45676" y="12581"/>
                </a:cubicBezTo>
                <a:cubicBezTo>
                  <a:pt x="45972" y="11941"/>
                  <a:pt x="45709" y="11254"/>
                  <a:pt x="45835" y="10601"/>
                </a:cubicBezTo>
                <a:cubicBezTo>
                  <a:pt x="46041" y="10235"/>
                  <a:pt x="45629" y="10167"/>
                  <a:pt x="45538" y="9914"/>
                </a:cubicBezTo>
                <a:cubicBezTo>
                  <a:pt x="45744" y="9560"/>
                  <a:pt x="46167" y="9365"/>
                  <a:pt x="46373" y="8999"/>
                </a:cubicBezTo>
                <a:cubicBezTo>
                  <a:pt x="46340" y="8461"/>
                  <a:pt x="46384" y="7763"/>
                  <a:pt x="46901" y="7467"/>
                </a:cubicBezTo>
                <a:cubicBezTo>
                  <a:pt x="46854" y="7066"/>
                  <a:pt x="47071" y="6654"/>
                  <a:pt x="46876" y="6288"/>
                </a:cubicBezTo>
                <a:cubicBezTo>
                  <a:pt x="46695" y="5978"/>
                  <a:pt x="46409" y="5692"/>
                  <a:pt x="46500" y="5291"/>
                </a:cubicBezTo>
                <a:cubicBezTo>
                  <a:pt x="46327" y="5028"/>
                  <a:pt x="46203" y="4673"/>
                  <a:pt x="45871" y="4627"/>
                </a:cubicBezTo>
                <a:cubicBezTo>
                  <a:pt x="45618" y="4366"/>
                  <a:pt x="45206" y="4352"/>
                  <a:pt x="44989" y="4066"/>
                </a:cubicBezTo>
                <a:cubicBezTo>
                  <a:pt x="44933" y="3996"/>
                  <a:pt x="44866" y="3971"/>
                  <a:pt x="44794" y="3971"/>
                </a:cubicBezTo>
                <a:cubicBezTo>
                  <a:pt x="44645" y="3971"/>
                  <a:pt x="44474" y="4078"/>
                  <a:pt x="44335" y="4102"/>
                </a:cubicBezTo>
                <a:cubicBezTo>
                  <a:pt x="43764" y="3701"/>
                  <a:pt x="43294" y="3163"/>
                  <a:pt x="42643" y="2899"/>
                </a:cubicBezTo>
                <a:cubicBezTo>
                  <a:pt x="42138" y="2693"/>
                  <a:pt x="41671" y="2429"/>
                  <a:pt x="41166" y="2248"/>
                </a:cubicBezTo>
                <a:cubicBezTo>
                  <a:pt x="40881" y="2216"/>
                  <a:pt x="40597" y="2108"/>
                  <a:pt x="40317" y="2108"/>
                </a:cubicBezTo>
                <a:cubicBezTo>
                  <a:pt x="40191" y="2108"/>
                  <a:pt x="40065" y="2130"/>
                  <a:pt x="39940" y="2190"/>
                </a:cubicBezTo>
                <a:cubicBezTo>
                  <a:pt x="39911" y="2208"/>
                  <a:pt x="39885" y="2216"/>
                  <a:pt x="39860" y="2216"/>
                </a:cubicBezTo>
                <a:cubicBezTo>
                  <a:pt x="39759" y="2216"/>
                  <a:pt x="39688" y="2095"/>
                  <a:pt x="39586" y="2075"/>
                </a:cubicBezTo>
                <a:cubicBezTo>
                  <a:pt x="39076" y="2055"/>
                  <a:pt x="38601" y="1825"/>
                  <a:pt x="38098" y="1825"/>
                </a:cubicBezTo>
                <a:cubicBezTo>
                  <a:pt x="38038" y="1825"/>
                  <a:pt x="37977" y="1829"/>
                  <a:pt x="37916" y="1836"/>
                </a:cubicBezTo>
                <a:cubicBezTo>
                  <a:pt x="37750" y="1861"/>
                  <a:pt x="37584" y="1872"/>
                  <a:pt x="37418" y="1872"/>
                </a:cubicBezTo>
                <a:cubicBezTo>
                  <a:pt x="36991" y="1872"/>
                  <a:pt x="36567" y="1798"/>
                  <a:pt x="36153" y="1699"/>
                </a:cubicBezTo>
                <a:cubicBezTo>
                  <a:pt x="36107" y="1689"/>
                  <a:pt x="36062" y="1685"/>
                  <a:pt x="36018" y="1685"/>
                </a:cubicBezTo>
                <a:cubicBezTo>
                  <a:pt x="35867" y="1685"/>
                  <a:pt x="35720" y="1729"/>
                  <a:pt x="35573" y="1729"/>
                </a:cubicBezTo>
                <a:cubicBezTo>
                  <a:pt x="35511" y="1729"/>
                  <a:pt x="35449" y="1721"/>
                  <a:pt x="35386" y="1699"/>
                </a:cubicBezTo>
                <a:cubicBezTo>
                  <a:pt x="35166" y="1632"/>
                  <a:pt x="34940" y="1609"/>
                  <a:pt x="34713" y="1609"/>
                </a:cubicBezTo>
                <a:cubicBezTo>
                  <a:pt x="34434" y="1609"/>
                  <a:pt x="34153" y="1644"/>
                  <a:pt x="33876" y="1674"/>
                </a:cubicBezTo>
                <a:cubicBezTo>
                  <a:pt x="33486" y="1594"/>
                  <a:pt x="33109" y="1468"/>
                  <a:pt x="32719" y="1388"/>
                </a:cubicBezTo>
                <a:cubicBezTo>
                  <a:pt x="32690" y="1385"/>
                  <a:pt x="32661" y="1383"/>
                  <a:pt x="32632" y="1383"/>
                </a:cubicBezTo>
                <a:cubicBezTo>
                  <a:pt x="32468" y="1383"/>
                  <a:pt x="32310" y="1432"/>
                  <a:pt x="32151" y="1432"/>
                </a:cubicBezTo>
                <a:cubicBezTo>
                  <a:pt x="32085" y="1432"/>
                  <a:pt x="32019" y="1424"/>
                  <a:pt x="31953" y="1399"/>
                </a:cubicBezTo>
                <a:cubicBezTo>
                  <a:pt x="31926" y="1404"/>
                  <a:pt x="31899" y="1406"/>
                  <a:pt x="31873" y="1406"/>
                </a:cubicBezTo>
                <a:cubicBezTo>
                  <a:pt x="31598" y="1406"/>
                  <a:pt x="31371" y="1166"/>
                  <a:pt x="31117" y="1166"/>
                </a:cubicBezTo>
                <a:cubicBezTo>
                  <a:pt x="31047" y="1166"/>
                  <a:pt x="30976" y="1184"/>
                  <a:pt x="30901" y="1229"/>
                </a:cubicBezTo>
                <a:cubicBezTo>
                  <a:pt x="30603" y="1137"/>
                  <a:pt x="30303" y="1115"/>
                  <a:pt x="30001" y="1115"/>
                </a:cubicBezTo>
                <a:cubicBezTo>
                  <a:pt x="29729" y="1115"/>
                  <a:pt x="29456" y="1133"/>
                  <a:pt x="29183" y="1133"/>
                </a:cubicBezTo>
                <a:cubicBezTo>
                  <a:pt x="28966" y="1133"/>
                  <a:pt x="28748" y="1121"/>
                  <a:pt x="28531" y="1081"/>
                </a:cubicBezTo>
                <a:cubicBezTo>
                  <a:pt x="28429" y="1114"/>
                  <a:pt x="28336" y="1182"/>
                  <a:pt x="28234" y="1207"/>
                </a:cubicBezTo>
                <a:cubicBezTo>
                  <a:pt x="28149" y="1176"/>
                  <a:pt x="28063" y="1165"/>
                  <a:pt x="27977" y="1165"/>
                </a:cubicBezTo>
                <a:cubicBezTo>
                  <a:pt x="27742" y="1165"/>
                  <a:pt x="27504" y="1249"/>
                  <a:pt x="27265" y="1249"/>
                </a:cubicBezTo>
                <a:cubicBezTo>
                  <a:pt x="27203" y="1249"/>
                  <a:pt x="27140" y="1244"/>
                  <a:pt x="27078" y="1229"/>
                </a:cubicBezTo>
                <a:cubicBezTo>
                  <a:pt x="26402" y="1193"/>
                  <a:pt x="25726" y="1149"/>
                  <a:pt x="25053" y="1034"/>
                </a:cubicBezTo>
                <a:cubicBezTo>
                  <a:pt x="24732" y="839"/>
                  <a:pt x="24331" y="943"/>
                  <a:pt x="23977" y="875"/>
                </a:cubicBezTo>
                <a:cubicBezTo>
                  <a:pt x="23955" y="871"/>
                  <a:pt x="23935" y="869"/>
                  <a:pt x="23914" y="869"/>
                </a:cubicBezTo>
                <a:cubicBezTo>
                  <a:pt x="23738" y="869"/>
                  <a:pt x="23573" y="994"/>
                  <a:pt x="23400" y="994"/>
                </a:cubicBezTo>
                <a:cubicBezTo>
                  <a:pt x="23348" y="994"/>
                  <a:pt x="23296" y="983"/>
                  <a:pt x="23243" y="954"/>
                </a:cubicBezTo>
                <a:cubicBezTo>
                  <a:pt x="23119" y="895"/>
                  <a:pt x="22994" y="880"/>
                  <a:pt x="22870" y="880"/>
                </a:cubicBezTo>
                <a:cubicBezTo>
                  <a:pt x="22753" y="880"/>
                  <a:pt x="22637" y="893"/>
                  <a:pt x="22520" y="893"/>
                </a:cubicBezTo>
                <a:cubicBezTo>
                  <a:pt x="22475" y="893"/>
                  <a:pt x="22431" y="891"/>
                  <a:pt x="22386" y="886"/>
                </a:cubicBezTo>
                <a:cubicBezTo>
                  <a:pt x="20680" y="507"/>
                  <a:pt x="18942" y="658"/>
                  <a:pt x="17225" y="496"/>
                </a:cubicBezTo>
                <a:cubicBezTo>
                  <a:pt x="17166" y="505"/>
                  <a:pt x="17107" y="509"/>
                  <a:pt x="17048" y="509"/>
                </a:cubicBezTo>
                <a:cubicBezTo>
                  <a:pt x="16645" y="509"/>
                  <a:pt x="16258" y="323"/>
                  <a:pt x="15848" y="323"/>
                </a:cubicBezTo>
                <a:cubicBezTo>
                  <a:pt x="15788" y="323"/>
                  <a:pt x="15728" y="327"/>
                  <a:pt x="15668" y="336"/>
                </a:cubicBezTo>
                <a:cubicBezTo>
                  <a:pt x="15508" y="376"/>
                  <a:pt x="15348" y="391"/>
                  <a:pt x="15189" y="391"/>
                </a:cubicBezTo>
                <a:cubicBezTo>
                  <a:pt x="14786" y="391"/>
                  <a:pt x="14385" y="298"/>
                  <a:pt x="13981" y="298"/>
                </a:cubicBezTo>
                <a:cubicBezTo>
                  <a:pt x="13815" y="298"/>
                  <a:pt x="13649" y="314"/>
                  <a:pt x="13481" y="358"/>
                </a:cubicBezTo>
                <a:cubicBezTo>
                  <a:pt x="13453" y="368"/>
                  <a:pt x="13425" y="372"/>
                  <a:pt x="13398" y="372"/>
                </a:cubicBezTo>
                <a:cubicBezTo>
                  <a:pt x="13220" y="372"/>
                  <a:pt x="13073" y="192"/>
                  <a:pt x="12893" y="192"/>
                </a:cubicBezTo>
                <a:cubicBezTo>
                  <a:pt x="12873" y="192"/>
                  <a:pt x="12852" y="194"/>
                  <a:pt x="12830" y="199"/>
                </a:cubicBezTo>
                <a:cubicBezTo>
                  <a:pt x="12286" y="135"/>
                  <a:pt x="11743" y="1"/>
                  <a:pt x="11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43"/>
          <p:cNvSpPr/>
          <p:nvPr/>
        </p:nvSpPr>
        <p:spPr>
          <a:xfrm>
            <a:off x="6690950" y="1669399"/>
            <a:ext cx="1790010" cy="672598"/>
          </a:xfrm>
          <a:custGeom>
            <a:avLst/>
            <a:gdLst/>
            <a:ahLst/>
            <a:cxnLst/>
            <a:rect l="l" t="t" r="r" b="b"/>
            <a:pathLst>
              <a:path w="53002" h="21674" extrusionOk="0">
                <a:moveTo>
                  <a:pt x="21549" y="1"/>
                </a:moveTo>
                <a:cubicBezTo>
                  <a:pt x="21373" y="1"/>
                  <a:pt x="21197" y="26"/>
                  <a:pt x="21024" y="102"/>
                </a:cubicBezTo>
                <a:cubicBezTo>
                  <a:pt x="20876" y="121"/>
                  <a:pt x="20726" y="127"/>
                  <a:pt x="20577" y="127"/>
                </a:cubicBezTo>
                <a:cubicBezTo>
                  <a:pt x="20302" y="127"/>
                  <a:pt x="20027" y="106"/>
                  <a:pt x="19753" y="106"/>
                </a:cubicBezTo>
                <a:cubicBezTo>
                  <a:pt x="19546" y="106"/>
                  <a:pt x="19341" y="118"/>
                  <a:pt x="19137" y="160"/>
                </a:cubicBezTo>
                <a:cubicBezTo>
                  <a:pt x="18562" y="234"/>
                  <a:pt x="17985" y="257"/>
                  <a:pt x="17407" y="257"/>
                </a:cubicBezTo>
                <a:cubicBezTo>
                  <a:pt x="16376" y="257"/>
                  <a:pt x="15341" y="182"/>
                  <a:pt x="14306" y="182"/>
                </a:cubicBezTo>
                <a:cubicBezTo>
                  <a:pt x="13836" y="366"/>
                  <a:pt x="13322" y="193"/>
                  <a:pt x="12853" y="377"/>
                </a:cubicBezTo>
                <a:cubicBezTo>
                  <a:pt x="12051" y="478"/>
                  <a:pt x="11205" y="410"/>
                  <a:pt x="10460" y="778"/>
                </a:cubicBezTo>
                <a:cubicBezTo>
                  <a:pt x="10284" y="729"/>
                  <a:pt x="10109" y="709"/>
                  <a:pt x="9935" y="709"/>
                </a:cubicBezTo>
                <a:cubicBezTo>
                  <a:pt x="9321" y="709"/>
                  <a:pt x="8717" y="947"/>
                  <a:pt x="8108" y="947"/>
                </a:cubicBezTo>
                <a:cubicBezTo>
                  <a:pt x="7924" y="947"/>
                  <a:pt x="7740" y="925"/>
                  <a:pt x="7554" y="868"/>
                </a:cubicBezTo>
                <a:cubicBezTo>
                  <a:pt x="7442" y="856"/>
                  <a:pt x="7304" y="838"/>
                  <a:pt x="7167" y="838"/>
                </a:cubicBezTo>
                <a:cubicBezTo>
                  <a:pt x="6909" y="838"/>
                  <a:pt x="6655" y="900"/>
                  <a:pt x="6582" y="1176"/>
                </a:cubicBezTo>
                <a:cubicBezTo>
                  <a:pt x="6528" y="1187"/>
                  <a:pt x="6476" y="1192"/>
                  <a:pt x="6424" y="1192"/>
                </a:cubicBezTo>
                <a:cubicBezTo>
                  <a:pt x="6032" y="1192"/>
                  <a:pt x="5674" y="918"/>
                  <a:pt x="5295" y="918"/>
                </a:cubicBezTo>
                <a:cubicBezTo>
                  <a:pt x="5195" y="918"/>
                  <a:pt x="5095" y="936"/>
                  <a:pt x="4992" y="984"/>
                </a:cubicBezTo>
                <a:cubicBezTo>
                  <a:pt x="4876" y="1039"/>
                  <a:pt x="4717" y="1063"/>
                  <a:pt x="4681" y="1201"/>
                </a:cubicBezTo>
                <a:cubicBezTo>
                  <a:pt x="4717" y="1212"/>
                  <a:pt x="4797" y="1258"/>
                  <a:pt x="4840" y="1280"/>
                </a:cubicBezTo>
                <a:cubicBezTo>
                  <a:pt x="4280" y="1338"/>
                  <a:pt x="3720" y="1407"/>
                  <a:pt x="3149" y="1407"/>
                </a:cubicBezTo>
                <a:cubicBezTo>
                  <a:pt x="2918" y="1429"/>
                  <a:pt x="2758" y="1613"/>
                  <a:pt x="2574" y="1714"/>
                </a:cubicBezTo>
                <a:cubicBezTo>
                  <a:pt x="2278" y="1819"/>
                  <a:pt x="2314" y="2195"/>
                  <a:pt x="2129" y="2401"/>
                </a:cubicBezTo>
                <a:cubicBezTo>
                  <a:pt x="1970" y="2700"/>
                  <a:pt x="1558" y="2824"/>
                  <a:pt x="1544" y="3192"/>
                </a:cubicBezTo>
                <a:cubicBezTo>
                  <a:pt x="1294" y="3456"/>
                  <a:pt x="1385" y="3843"/>
                  <a:pt x="1305" y="4164"/>
                </a:cubicBezTo>
                <a:cubicBezTo>
                  <a:pt x="1294" y="4747"/>
                  <a:pt x="1786" y="5411"/>
                  <a:pt x="1338" y="5939"/>
                </a:cubicBezTo>
                <a:cubicBezTo>
                  <a:pt x="1157" y="6087"/>
                  <a:pt x="1270" y="6257"/>
                  <a:pt x="1270" y="6441"/>
                </a:cubicBezTo>
                <a:cubicBezTo>
                  <a:pt x="734" y="7026"/>
                  <a:pt x="481" y="7861"/>
                  <a:pt x="641" y="8639"/>
                </a:cubicBezTo>
                <a:cubicBezTo>
                  <a:pt x="402" y="8924"/>
                  <a:pt x="652" y="9314"/>
                  <a:pt x="583" y="9647"/>
                </a:cubicBezTo>
                <a:cubicBezTo>
                  <a:pt x="503" y="9773"/>
                  <a:pt x="481" y="9921"/>
                  <a:pt x="424" y="10070"/>
                </a:cubicBezTo>
                <a:cubicBezTo>
                  <a:pt x="391" y="10333"/>
                  <a:pt x="80" y="10402"/>
                  <a:pt x="47" y="10666"/>
                </a:cubicBezTo>
                <a:cubicBezTo>
                  <a:pt x="1" y="11089"/>
                  <a:pt x="402" y="11396"/>
                  <a:pt x="333" y="11819"/>
                </a:cubicBezTo>
                <a:cubicBezTo>
                  <a:pt x="391" y="12690"/>
                  <a:pt x="789" y="13525"/>
                  <a:pt x="1465" y="14085"/>
                </a:cubicBezTo>
                <a:cubicBezTo>
                  <a:pt x="1764" y="14190"/>
                  <a:pt x="1511" y="14544"/>
                  <a:pt x="1613" y="14750"/>
                </a:cubicBezTo>
                <a:cubicBezTo>
                  <a:pt x="1833" y="14909"/>
                  <a:pt x="1706" y="15231"/>
                  <a:pt x="1808" y="15459"/>
                </a:cubicBezTo>
                <a:cubicBezTo>
                  <a:pt x="1717" y="15419"/>
                  <a:pt x="1644" y="15331"/>
                  <a:pt x="1546" y="15331"/>
                </a:cubicBezTo>
                <a:cubicBezTo>
                  <a:pt x="1535" y="15331"/>
                  <a:pt x="1523" y="15333"/>
                  <a:pt x="1511" y="15335"/>
                </a:cubicBezTo>
                <a:cubicBezTo>
                  <a:pt x="1454" y="15541"/>
                  <a:pt x="1454" y="15747"/>
                  <a:pt x="1544" y="15939"/>
                </a:cubicBezTo>
                <a:cubicBezTo>
                  <a:pt x="1374" y="16513"/>
                  <a:pt x="2129" y="16351"/>
                  <a:pt x="2209" y="16763"/>
                </a:cubicBezTo>
                <a:cubicBezTo>
                  <a:pt x="2473" y="17120"/>
                  <a:pt x="2335" y="17656"/>
                  <a:pt x="2679" y="17966"/>
                </a:cubicBezTo>
                <a:cubicBezTo>
                  <a:pt x="2643" y="18046"/>
                  <a:pt x="2588" y="18126"/>
                  <a:pt x="2552" y="18194"/>
                </a:cubicBezTo>
                <a:cubicBezTo>
                  <a:pt x="2679" y="18274"/>
                  <a:pt x="2874" y="18299"/>
                  <a:pt x="2885" y="18480"/>
                </a:cubicBezTo>
                <a:cubicBezTo>
                  <a:pt x="2975" y="18768"/>
                  <a:pt x="3330" y="18631"/>
                  <a:pt x="3525" y="18801"/>
                </a:cubicBezTo>
                <a:cubicBezTo>
                  <a:pt x="3602" y="18836"/>
                  <a:pt x="3678" y="18852"/>
                  <a:pt x="3750" y="18852"/>
                </a:cubicBezTo>
                <a:cubicBezTo>
                  <a:pt x="4108" y="18852"/>
                  <a:pt x="4400" y="18474"/>
                  <a:pt x="4533" y="18161"/>
                </a:cubicBezTo>
                <a:cubicBezTo>
                  <a:pt x="4522" y="17851"/>
                  <a:pt x="4385" y="17565"/>
                  <a:pt x="4291" y="17269"/>
                </a:cubicBezTo>
                <a:cubicBezTo>
                  <a:pt x="4312" y="17265"/>
                  <a:pt x="4332" y="17263"/>
                  <a:pt x="4352" y="17263"/>
                </a:cubicBezTo>
                <a:cubicBezTo>
                  <a:pt x="4607" y="17263"/>
                  <a:pt x="4781" y="17578"/>
                  <a:pt x="5054" y="17578"/>
                </a:cubicBezTo>
                <a:cubicBezTo>
                  <a:pt x="5063" y="17578"/>
                  <a:pt x="5073" y="17577"/>
                  <a:pt x="5082" y="17576"/>
                </a:cubicBezTo>
                <a:cubicBezTo>
                  <a:pt x="5563" y="17670"/>
                  <a:pt x="5953" y="17999"/>
                  <a:pt x="6398" y="18183"/>
                </a:cubicBezTo>
                <a:cubicBezTo>
                  <a:pt x="6684" y="18263"/>
                  <a:pt x="6994" y="18310"/>
                  <a:pt x="7291" y="18389"/>
                </a:cubicBezTo>
                <a:cubicBezTo>
                  <a:pt x="7360" y="18407"/>
                  <a:pt x="7430" y="18415"/>
                  <a:pt x="7499" y="18415"/>
                </a:cubicBezTo>
                <a:cubicBezTo>
                  <a:pt x="7818" y="18415"/>
                  <a:pt x="8133" y="18258"/>
                  <a:pt x="8458" y="18258"/>
                </a:cubicBezTo>
                <a:cubicBezTo>
                  <a:pt x="8515" y="18258"/>
                  <a:pt x="8573" y="18263"/>
                  <a:pt x="8631" y="18274"/>
                </a:cubicBezTo>
                <a:cubicBezTo>
                  <a:pt x="8917" y="18411"/>
                  <a:pt x="9249" y="18288"/>
                  <a:pt x="9535" y="18425"/>
                </a:cubicBezTo>
                <a:cubicBezTo>
                  <a:pt x="9670" y="18369"/>
                  <a:pt x="9810" y="18348"/>
                  <a:pt x="9952" y="18348"/>
                </a:cubicBezTo>
                <a:cubicBezTo>
                  <a:pt x="10276" y="18348"/>
                  <a:pt x="10611" y="18457"/>
                  <a:pt x="10930" y="18505"/>
                </a:cubicBezTo>
                <a:cubicBezTo>
                  <a:pt x="11240" y="18538"/>
                  <a:pt x="11457" y="18790"/>
                  <a:pt x="11732" y="18906"/>
                </a:cubicBezTo>
                <a:cubicBezTo>
                  <a:pt x="12029" y="19054"/>
                  <a:pt x="12383" y="19018"/>
                  <a:pt x="12636" y="19249"/>
                </a:cubicBezTo>
                <a:cubicBezTo>
                  <a:pt x="12943" y="19351"/>
                  <a:pt x="13276" y="19557"/>
                  <a:pt x="13369" y="19889"/>
                </a:cubicBezTo>
                <a:lnTo>
                  <a:pt x="12957" y="19889"/>
                </a:lnTo>
                <a:cubicBezTo>
                  <a:pt x="12905" y="19902"/>
                  <a:pt x="12854" y="19908"/>
                  <a:pt x="12804" y="19908"/>
                </a:cubicBezTo>
                <a:cubicBezTo>
                  <a:pt x="12476" y="19908"/>
                  <a:pt x="12189" y="19664"/>
                  <a:pt x="11864" y="19664"/>
                </a:cubicBezTo>
                <a:cubicBezTo>
                  <a:pt x="11802" y="19664"/>
                  <a:pt x="11739" y="19673"/>
                  <a:pt x="11674" y="19694"/>
                </a:cubicBezTo>
                <a:cubicBezTo>
                  <a:pt x="11400" y="20048"/>
                  <a:pt x="11089" y="20381"/>
                  <a:pt x="10839" y="20760"/>
                </a:cubicBezTo>
                <a:cubicBezTo>
                  <a:pt x="10854" y="20761"/>
                  <a:pt x="10869" y="20762"/>
                  <a:pt x="10884" y="20762"/>
                </a:cubicBezTo>
                <a:cubicBezTo>
                  <a:pt x="11059" y="20762"/>
                  <a:pt x="11207" y="20648"/>
                  <a:pt x="11364" y="20554"/>
                </a:cubicBezTo>
                <a:cubicBezTo>
                  <a:pt x="11442" y="20611"/>
                  <a:pt x="11568" y="20677"/>
                  <a:pt x="11675" y="20677"/>
                </a:cubicBezTo>
                <a:cubicBezTo>
                  <a:pt x="11758" y="20677"/>
                  <a:pt x="11829" y="20639"/>
                  <a:pt x="11858" y="20529"/>
                </a:cubicBezTo>
                <a:cubicBezTo>
                  <a:pt x="11966" y="20437"/>
                  <a:pt x="12147" y="20298"/>
                  <a:pt x="12302" y="20298"/>
                </a:cubicBezTo>
                <a:cubicBezTo>
                  <a:pt x="12377" y="20298"/>
                  <a:pt x="12446" y="20330"/>
                  <a:pt x="12498" y="20416"/>
                </a:cubicBezTo>
                <a:cubicBezTo>
                  <a:pt x="12372" y="20427"/>
                  <a:pt x="12339" y="20485"/>
                  <a:pt x="12361" y="20587"/>
                </a:cubicBezTo>
                <a:cubicBezTo>
                  <a:pt x="12368" y="20586"/>
                  <a:pt x="12375" y="20586"/>
                  <a:pt x="12381" y="20586"/>
                </a:cubicBezTo>
                <a:cubicBezTo>
                  <a:pt x="12560" y="20586"/>
                  <a:pt x="12716" y="20702"/>
                  <a:pt x="12883" y="20702"/>
                </a:cubicBezTo>
                <a:cubicBezTo>
                  <a:pt x="12911" y="20702"/>
                  <a:pt x="12939" y="20699"/>
                  <a:pt x="12968" y="20691"/>
                </a:cubicBezTo>
                <a:cubicBezTo>
                  <a:pt x="13026" y="20587"/>
                  <a:pt x="13059" y="20485"/>
                  <a:pt x="13116" y="20381"/>
                </a:cubicBezTo>
                <a:cubicBezTo>
                  <a:pt x="13438" y="20518"/>
                  <a:pt x="13781" y="20622"/>
                  <a:pt x="14124" y="20666"/>
                </a:cubicBezTo>
                <a:cubicBezTo>
                  <a:pt x="14359" y="20765"/>
                  <a:pt x="14617" y="20871"/>
                  <a:pt x="14881" y="20871"/>
                </a:cubicBezTo>
                <a:cubicBezTo>
                  <a:pt x="14926" y="20871"/>
                  <a:pt x="14972" y="20868"/>
                  <a:pt x="15017" y="20861"/>
                </a:cubicBezTo>
                <a:cubicBezTo>
                  <a:pt x="15171" y="20939"/>
                  <a:pt x="15311" y="21074"/>
                  <a:pt x="15487" y="21074"/>
                </a:cubicBezTo>
                <a:cubicBezTo>
                  <a:pt x="15546" y="21074"/>
                  <a:pt x="15610" y="21059"/>
                  <a:pt x="15679" y="21021"/>
                </a:cubicBezTo>
                <a:cubicBezTo>
                  <a:pt x="15748" y="20919"/>
                  <a:pt x="16011" y="20746"/>
                  <a:pt x="15794" y="20644"/>
                </a:cubicBezTo>
                <a:cubicBezTo>
                  <a:pt x="15829" y="20586"/>
                  <a:pt x="15804" y="20571"/>
                  <a:pt x="15760" y="20571"/>
                </a:cubicBezTo>
                <a:cubicBezTo>
                  <a:pt x="15715" y="20571"/>
                  <a:pt x="15649" y="20587"/>
                  <a:pt x="15608" y="20587"/>
                </a:cubicBezTo>
                <a:cubicBezTo>
                  <a:pt x="15573" y="20587"/>
                  <a:pt x="15556" y="20575"/>
                  <a:pt x="15588" y="20529"/>
                </a:cubicBezTo>
                <a:cubicBezTo>
                  <a:pt x="15740" y="20351"/>
                  <a:pt x="15962" y="20296"/>
                  <a:pt x="16186" y="20296"/>
                </a:cubicBezTo>
                <a:cubicBezTo>
                  <a:pt x="16335" y="20296"/>
                  <a:pt x="16486" y="20320"/>
                  <a:pt x="16618" y="20348"/>
                </a:cubicBezTo>
                <a:cubicBezTo>
                  <a:pt x="16694" y="20373"/>
                  <a:pt x="16773" y="20381"/>
                  <a:pt x="16852" y="20381"/>
                </a:cubicBezTo>
                <a:cubicBezTo>
                  <a:pt x="16983" y="20381"/>
                  <a:pt x="17115" y="20360"/>
                  <a:pt x="17241" y="20360"/>
                </a:cubicBezTo>
                <a:cubicBezTo>
                  <a:pt x="17376" y="20360"/>
                  <a:pt x="17503" y="20384"/>
                  <a:pt x="17613" y="20485"/>
                </a:cubicBezTo>
                <a:cubicBezTo>
                  <a:pt x="17751" y="20548"/>
                  <a:pt x="17781" y="20752"/>
                  <a:pt x="17933" y="20752"/>
                </a:cubicBezTo>
                <a:cubicBezTo>
                  <a:pt x="17948" y="20752"/>
                  <a:pt x="17964" y="20750"/>
                  <a:pt x="17981" y="20746"/>
                </a:cubicBezTo>
                <a:lnTo>
                  <a:pt x="17981" y="20746"/>
                </a:lnTo>
                <a:cubicBezTo>
                  <a:pt x="17901" y="20815"/>
                  <a:pt x="17887" y="20919"/>
                  <a:pt x="18003" y="20952"/>
                </a:cubicBezTo>
                <a:cubicBezTo>
                  <a:pt x="18038" y="20957"/>
                  <a:pt x="18073" y="20959"/>
                  <a:pt x="18107" y="20959"/>
                </a:cubicBezTo>
                <a:cubicBezTo>
                  <a:pt x="18385" y="20959"/>
                  <a:pt x="18630" y="20805"/>
                  <a:pt x="18884" y="20724"/>
                </a:cubicBezTo>
                <a:cubicBezTo>
                  <a:pt x="19307" y="20771"/>
                  <a:pt x="19730" y="20977"/>
                  <a:pt x="20005" y="21309"/>
                </a:cubicBezTo>
                <a:cubicBezTo>
                  <a:pt x="20223" y="21491"/>
                  <a:pt x="20479" y="21534"/>
                  <a:pt x="20744" y="21534"/>
                </a:cubicBezTo>
                <a:cubicBezTo>
                  <a:pt x="20981" y="21534"/>
                  <a:pt x="21225" y="21500"/>
                  <a:pt x="21454" y="21500"/>
                </a:cubicBezTo>
                <a:cubicBezTo>
                  <a:pt x="21483" y="21500"/>
                  <a:pt x="21512" y="21500"/>
                  <a:pt x="21541" y="21501"/>
                </a:cubicBezTo>
                <a:cubicBezTo>
                  <a:pt x="21554" y="21503"/>
                  <a:pt x="21568" y="21504"/>
                  <a:pt x="21581" y="21504"/>
                </a:cubicBezTo>
                <a:cubicBezTo>
                  <a:pt x="21813" y="21504"/>
                  <a:pt x="21957" y="21236"/>
                  <a:pt x="22178" y="21236"/>
                </a:cubicBezTo>
                <a:cubicBezTo>
                  <a:pt x="22194" y="21236"/>
                  <a:pt x="22210" y="21237"/>
                  <a:pt x="22227" y="21240"/>
                </a:cubicBezTo>
                <a:cubicBezTo>
                  <a:pt x="22535" y="21284"/>
                  <a:pt x="22810" y="21433"/>
                  <a:pt x="23106" y="21515"/>
                </a:cubicBezTo>
                <a:cubicBezTo>
                  <a:pt x="23404" y="21515"/>
                  <a:pt x="23701" y="21456"/>
                  <a:pt x="23997" y="21456"/>
                </a:cubicBezTo>
                <a:cubicBezTo>
                  <a:pt x="24020" y="21456"/>
                  <a:pt x="24044" y="21457"/>
                  <a:pt x="24068" y="21457"/>
                </a:cubicBezTo>
                <a:cubicBezTo>
                  <a:pt x="24301" y="21620"/>
                  <a:pt x="24553" y="21673"/>
                  <a:pt x="24814" y="21673"/>
                </a:cubicBezTo>
                <a:cubicBezTo>
                  <a:pt x="25328" y="21673"/>
                  <a:pt x="25879" y="21465"/>
                  <a:pt x="26393" y="21465"/>
                </a:cubicBezTo>
                <a:cubicBezTo>
                  <a:pt x="26427" y="21465"/>
                  <a:pt x="26462" y="21466"/>
                  <a:pt x="26496" y="21468"/>
                </a:cubicBezTo>
                <a:cubicBezTo>
                  <a:pt x="26822" y="21520"/>
                  <a:pt x="27176" y="21613"/>
                  <a:pt x="27514" y="21613"/>
                </a:cubicBezTo>
                <a:cubicBezTo>
                  <a:pt x="27768" y="21613"/>
                  <a:pt x="28014" y="21561"/>
                  <a:pt x="28234" y="21400"/>
                </a:cubicBezTo>
                <a:cubicBezTo>
                  <a:pt x="28307" y="21356"/>
                  <a:pt x="28374" y="21338"/>
                  <a:pt x="28438" y="21338"/>
                </a:cubicBezTo>
                <a:cubicBezTo>
                  <a:pt x="28660" y="21338"/>
                  <a:pt x="28845" y="21547"/>
                  <a:pt x="29077" y="21547"/>
                </a:cubicBezTo>
                <a:cubicBezTo>
                  <a:pt x="29105" y="21547"/>
                  <a:pt x="29133" y="21544"/>
                  <a:pt x="29163" y="21537"/>
                </a:cubicBezTo>
                <a:cubicBezTo>
                  <a:pt x="29362" y="21506"/>
                  <a:pt x="29567" y="21495"/>
                  <a:pt x="29774" y="21495"/>
                </a:cubicBezTo>
                <a:cubicBezTo>
                  <a:pt x="29875" y="21495"/>
                  <a:pt x="29976" y="21498"/>
                  <a:pt x="30077" y="21501"/>
                </a:cubicBezTo>
                <a:cubicBezTo>
                  <a:pt x="30401" y="21463"/>
                  <a:pt x="30741" y="21349"/>
                  <a:pt x="31070" y="21349"/>
                </a:cubicBezTo>
                <a:cubicBezTo>
                  <a:pt x="31207" y="21349"/>
                  <a:pt x="31342" y="21368"/>
                  <a:pt x="31473" y="21422"/>
                </a:cubicBezTo>
                <a:cubicBezTo>
                  <a:pt x="31665" y="21468"/>
                  <a:pt x="31872" y="21529"/>
                  <a:pt x="32072" y="21529"/>
                </a:cubicBezTo>
                <a:cubicBezTo>
                  <a:pt x="32219" y="21529"/>
                  <a:pt x="32362" y="21496"/>
                  <a:pt x="32492" y="21400"/>
                </a:cubicBezTo>
                <a:cubicBezTo>
                  <a:pt x="32596" y="21342"/>
                  <a:pt x="32700" y="21320"/>
                  <a:pt x="32805" y="21320"/>
                </a:cubicBezTo>
                <a:cubicBezTo>
                  <a:pt x="33156" y="21320"/>
                  <a:pt x="33507" y="21573"/>
                  <a:pt x="33858" y="21573"/>
                </a:cubicBezTo>
                <a:cubicBezTo>
                  <a:pt x="33918" y="21573"/>
                  <a:pt x="33978" y="21565"/>
                  <a:pt x="34038" y="21548"/>
                </a:cubicBezTo>
                <a:cubicBezTo>
                  <a:pt x="34154" y="21554"/>
                  <a:pt x="34278" y="21561"/>
                  <a:pt x="34402" y="21561"/>
                </a:cubicBezTo>
                <a:cubicBezTo>
                  <a:pt x="34732" y="21561"/>
                  <a:pt x="35068" y="21512"/>
                  <a:pt x="35285" y="21262"/>
                </a:cubicBezTo>
                <a:cubicBezTo>
                  <a:pt x="35685" y="21330"/>
                  <a:pt x="36042" y="21573"/>
                  <a:pt x="36450" y="21573"/>
                </a:cubicBezTo>
                <a:cubicBezTo>
                  <a:pt x="36521" y="21573"/>
                  <a:pt x="36594" y="21565"/>
                  <a:pt x="36670" y="21548"/>
                </a:cubicBezTo>
                <a:cubicBezTo>
                  <a:pt x="36714" y="21563"/>
                  <a:pt x="36755" y="21570"/>
                  <a:pt x="36793" y="21570"/>
                </a:cubicBezTo>
                <a:cubicBezTo>
                  <a:pt x="37062" y="21570"/>
                  <a:pt x="37180" y="21238"/>
                  <a:pt x="37447" y="21238"/>
                </a:cubicBezTo>
                <a:cubicBezTo>
                  <a:pt x="37458" y="21238"/>
                  <a:pt x="37470" y="21239"/>
                  <a:pt x="37483" y="21240"/>
                </a:cubicBezTo>
                <a:cubicBezTo>
                  <a:pt x="37590" y="21252"/>
                  <a:pt x="37697" y="21256"/>
                  <a:pt x="37804" y="21256"/>
                </a:cubicBezTo>
                <a:cubicBezTo>
                  <a:pt x="38272" y="21256"/>
                  <a:pt x="38736" y="21168"/>
                  <a:pt x="39199" y="21168"/>
                </a:cubicBezTo>
                <a:cubicBezTo>
                  <a:pt x="39374" y="21168"/>
                  <a:pt x="39549" y="21181"/>
                  <a:pt x="39724" y="21216"/>
                </a:cubicBezTo>
                <a:cubicBezTo>
                  <a:pt x="39828" y="21253"/>
                  <a:pt x="39933" y="21266"/>
                  <a:pt x="40038" y="21266"/>
                </a:cubicBezTo>
                <a:cubicBezTo>
                  <a:pt x="40290" y="21266"/>
                  <a:pt x="40545" y="21191"/>
                  <a:pt x="40797" y="21191"/>
                </a:cubicBezTo>
                <a:cubicBezTo>
                  <a:pt x="40902" y="21191"/>
                  <a:pt x="41007" y="21204"/>
                  <a:pt x="41111" y="21240"/>
                </a:cubicBezTo>
                <a:cubicBezTo>
                  <a:pt x="41158" y="21255"/>
                  <a:pt x="41202" y="21261"/>
                  <a:pt x="41245" y="21261"/>
                </a:cubicBezTo>
                <a:cubicBezTo>
                  <a:pt x="41519" y="21261"/>
                  <a:pt x="41723" y="21006"/>
                  <a:pt x="42002" y="21006"/>
                </a:cubicBezTo>
                <a:cubicBezTo>
                  <a:pt x="42021" y="21006"/>
                  <a:pt x="42039" y="21007"/>
                  <a:pt x="42059" y="21010"/>
                </a:cubicBezTo>
                <a:cubicBezTo>
                  <a:pt x="42076" y="21011"/>
                  <a:pt x="42093" y="21012"/>
                  <a:pt x="42109" y="21012"/>
                </a:cubicBezTo>
                <a:cubicBezTo>
                  <a:pt x="42361" y="21012"/>
                  <a:pt x="42568" y="20847"/>
                  <a:pt x="42792" y="20793"/>
                </a:cubicBezTo>
                <a:cubicBezTo>
                  <a:pt x="43182" y="20952"/>
                  <a:pt x="43569" y="21147"/>
                  <a:pt x="43995" y="21194"/>
                </a:cubicBezTo>
                <a:cubicBezTo>
                  <a:pt x="44058" y="21223"/>
                  <a:pt x="44112" y="21236"/>
                  <a:pt x="44158" y="21236"/>
                </a:cubicBezTo>
                <a:cubicBezTo>
                  <a:pt x="44378" y="21236"/>
                  <a:pt x="44437" y="20954"/>
                  <a:pt x="44646" y="20897"/>
                </a:cubicBezTo>
                <a:cubicBezTo>
                  <a:pt x="44841" y="20828"/>
                  <a:pt x="44956" y="20633"/>
                  <a:pt x="45149" y="20565"/>
                </a:cubicBezTo>
                <a:cubicBezTo>
                  <a:pt x="45238" y="20589"/>
                  <a:pt x="45328" y="20599"/>
                  <a:pt x="45417" y="20599"/>
                </a:cubicBezTo>
                <a:cubicBezTo>
                  <a:pt x="45579" y="20599"/>
                  <a:pt x="45739" y="20566"/>
                  <a:pt x="45893" y="20529"/>
                </a:cubicBezTo>
                <a:cubicBezTo>
                  <a:pt x="46247" y="20175"/>
                  <a:pt x="46659" y="19842"/>
                  <a:pt x="46890" y="19397"/>
                </a:cubicBezTo>
                <a:cubicBezTo>
                  <a:pt x="46938" y="19393"/>
                  <a:pt x="46986" y="19391"/>
                  <a:pt x="47034" y="19391"/>
                </a:cubicBezTo>
                <a:cubicBezTo>
                  <a:pt x="47354" y="19391"/>
                  <a:pt x="47670" y="19481"/>
                  <a:pt x="47983" y="19481"/>
                </a:cubicBezTo>
                <a:cubicBezTo>
                  <a:pt x="48091" y="19481"/>
                  <a:pt x="48199" y="19471"/>
                  <a:pt x="48307" y="19441"/>
                </a:cubicBezTo>
                <a:cubicBezTo>
                  <a:pt x="48359" y="19339"/>
                  <a:pt x="48434" y="19315"/>
                  <a:pt x="48518" y="19315"/>
                </a:cubicBezTo>
                <a:cubicBezTo>
                  <a:pt x="48592" y="19315"/>
                  <a:pt x="48673" y="19333"/>
                  <a:pt x="48749" y="19333"/>
                </a:cubicBezTo>
                <a:cubicBezTo>
                  <a:pt x="48818" y="19333"/>
                  <a:pt x="48884" y="19318"/>
                  <a:pt x="48939" y="19260"/>
                </a:cubicBezTo>
                <a:cubicBezTo>
                  <a:pt x="49178" y="19145"/>
                  <a:pt x="49008" y="18848"/>
                  <a:pt x="49120" y="18642"/>
                </a:cubicBezTo>
                <a:cubicBezTo>
                  <a:pt x="49214" y="18527"/>
                  <a:pt x="49384" y="18505"/>
                  <a:pt x="49488" y="18389"/>
                </a:cubicBezTo>
                <a:cubicBezTo>
                  <a:pt x="49980" y="18263"/>
                  <a:pt x="50425" y="17988"/>
                  <a:pt x="50917" y="17807"/>
                </a:cubicBezTo>
                <a:cubicBezTo>
                  <a:pt x="51021" y="17612"/>
                  <a:pt x="51123" y="17428"/>
                  <a:pt x="51227" y="17233"/>
                </a:cubicBezTo>
                <a:cubicBezTo>
                  <a:pt x="51397" y="16684"/>
                  <a:pt x="51068" y="16170"/>
                  <a:pt x="51043" y="15621"/>
                </a:cubicBezTo>
                <a:cubicBezTo>
                  <a:pt x="51205" y="15253"/>
                  <a:pt x="51513" y="14945"/>
                  <a:pt x="51592" y="14533"/>
                </a:cubicBezTo>
                <a:cubicBezTo>
                  <a:pt x="51672" y="14110"/>
                  <a:pt x="52051" y="13835"/>
                  <a:pt x="52211" y="13434"/>
                </a:cubicBezTo>
                <a:cubicBezTo>
                  <a:pt x="52427" y="13022"/>
                  <a:pt x="52384" y="12506"/>
                  <a:pt x="52590" y="12072"/>
                </a:cubicBezTo>
                <a:cubicBezTo>
                  <a:pt x="52680" y="11819"/>
                  <a:pt x="52933" y="11558"/>
                  <a:pt x="52749" y="11284"/>
                </a:cubicBezTo>
                <a:cubicBezTo>
                  <a:pt x="53002" y="10699"/>
                  <a:pt x="52554" y="10149"/>
                  <a:pt x="52384" y="9611"/>
                </a:cubicBezTo>
                <a:cubicBezTo>
                  <a:pt x="52268" y="9086"/>
                  <a:pt x="51845" y="8718"/>
                  <a:pt x="51592" y="8262"/>
                </a:cubicBezTo>
                <a:cubicBezTo>
                  <a:pt x="51708" y="7826"/>
                  <a:pt x="51502" y="7370"/>
                  <a:pt x="51639" y="6933"/>
                </a:cubicBezTo>
                <a:cubicBezTo>
                  <a:pt x="51661" y="6532"/>
                  <a:pt x="51719" y="6120"/>
                  <a:pt x="51571" y="5744"/>
                </a:cubicBezTo>
                <a:cubicBezTo>
                  <a:pt x="51697" y="5354"/>
                  <a:pt x="51260" y="5296"/>
                  <a:pt x="51205" y="4999"/>
                </a:cubicBezTo>
                <a:cubicBezTo>
                  <a:pt x="51169" y="4736"/>
                  <a:pt x="50848" y="4609"/>
                  <a:pt x="50931" y="4291"/>
                </a:cubicBezTo>
                <a:cubicBezTo>
                  <a:pt x="50837" y="3923"/>
                  <a:pt x="50472" y="3717"/>
                  <a:pt x="50219" y="3478"/>
                </a:cubicBezTo>
                <a:cubicBezTo>
                  <a:pt x="50107" y="3318"/>
                  <a:pt x="49911" y="3305"/>
                  <a:pt x="49738" y="3294"/>
                </a:cubicBezTo>
                <a:cubicBezTo>
                  <a:pt x="49601" y="3112"/>
                  <a:pt x="49442" y="2950"/>
                  <a:pt x="49214" y="2906"/>
                </a:cubicBezTo>
                <a:cubicBezTo>
                  <a:pt x="48813" y="2665"/>
                  <a:pt x="48491" y="2321"/>
                  <a:pt x="48126" y="2036"/>
                </a:cubicBezTo>
                <a:cubicBezTo>
                  <a:pt x="47840" y="1920"/>
                  <a:pt x="47530" y="1920"/>
                  <a:pt x="47233" y="1920"/>
                </a:cubicBezTo>
                <a:cubicBezTo>
                  <a:pt x="47126" y="1888"/>
                  <a:pt x="47024" y="1836"/>
                  <a:pt x="46919" y="1836"/>
                </a:cubicBezTo>
                <a:cubicBezTo>
                  <a:pt x="46879" y="1836"/>
                  <a:pt x="46838" y="1844"/>
                  <a:pt x="46797" y="1863"/>
                </a:cubicBezTo>
                <a:cubicBezTo>
                  <a:pt x="46653" y="1649"/>
                  <a:pt x="46413" y="1590"/>
                  <a:pt x="46154" y="1590"/>
                </a:cubicBezTo>
                <a:cubicBezTo>
                  <a:pt x="45901" y="1590"/>
                  <a:pt x="45629" y="1647"/>
                  <a:pt x="45412" y="1670"/>
                </a:cubicBezTo>
                <a:cubicBezTo>
                  <a:pt x="45344" y="1700"/>
                  <a:pt x="45282" y="1712"/>
                  <a:pt x="45223" y="1712"/>
                </a:cubicBezTo>
                <a:cubicBezTo>
                  <a:pt x="44897" y="1712"/>
                  <a:pt x="44692" y="1324"/>
                  <a:pt x="44371" y="1245"/>
                </a:cubicBezTo>
                <a:cubicBezTo>
                  <a:pt x="44202" y="1255"/>
                  <a:pt x="44025" y="1383"/>
                  <a:pt x="43856" y="1383"/>
                </a:cubicBezTo>
                <a:cubicBezTo>
                  <a:pt x="43798" y="1383"/>
                  <a:pt x="43740" y="1368"/>
                  <a:pt x="43685" y="1327"/>
                </a:cubicBezTo>
                <a:cubicBezTo>
                  <a:pt x="43573" y="1237"/>
                  <a:pt x="43451" y="1209"/>
                  <a:pt x="43324" y="1209"/>
                </a:cubicBezTo>
                <a:cubicBezTo>
                  <a:pt x="43119" y="1209"/>
                  <a:pt x="42902" y="1281"/>
                  <a:pt x="42695" y="1281"/>
                </a:cubicBezTo>
                <a:cubicBezTo>
                  <a:pt x="42557" y="1281"/>
                  <a:pt x="42423" y="1249"/>
                  <a:pt x="42300" y="1143"/>
                </a:cubicBezTo>
                <a:cubicBezTo>
                  <a:pt x="42139" y="1095"/>
                  <a:pt x="42010" y="829"/>
                  <a:pt x="41826" y="829"/>
                </a:cubicBezTo>
                <a:cubicBezTo>
                  <a:pt x="41788" y="829"/>
                  <a:pt x="41748" y="841"/>
                  <a:pt x="41704" y="868"/>
                </a:cubicBezTo>
                <a:cubicBezTo>
                  <a:pt x="41668" y="893"/>
                  <a:pt x="41633" y="902"/>
                  <a:pt x="41597" y="902"/>
                </a:cubicBezTo>
                <a:cubicBezTo>
                  <a:pt x="41477" y="902"/>
                  <a:pt x="41359" y="796"/>
                  <a:pt x="41232" y="796"/>
                </a:cubicBezTo>
                <a:cubicBezTo>
                  <a:pt x="41218" y="796"/>
                  <a:pt x="41205" y="797"/>
                  <a:pt x="41191" y="800"/>
                </a:cubicBezTo>
                <a:cubicBezTo>
                  <a:pt x="41117" y="827"/>
                  <a:pt x="41046" y="839"/>
                  <a:pt x="40977" y="839"/>
                </a:cubicBezTo>
                <a:cubicBezTo>
                  <a:pt x="40624" y="839"/>
                  <a:pt x="40326" y="536"/>
                  <a:pt x="39960" y="536"/>
                </a:cubicBezTo>
                <a:cubicBezTo>
                  <a:pt x="39954" y="536"/>
                  <a:pt x="39949" y="536"/>
                  <a:pt x="39944" y="536"/>
                </a:cubicBezTo>
                <a:cubicBezTo>
                  <a:pt x="39470" y="623"/>
                  <a:pt x="38998" y="743"/>
                  <a:pt x="38517" y="743"/>
                </a:cubicBezTo>
                <a:cubicBezTo>
                  <a:pt x="38496" y="743"/>
                  <a:pt x="38476" y="742"/>
                  <a:pt x="38455" y="742"/>
                </a:cubicBezTo>
                <a:cubicBezTo>
                  <a:pt x="38403" y="670"/>
                  <a:pt x="38211" y="607"/>
                  <a:pt x="38082" y="607"/>
                </a:cubicBezTo>
                <a:cubicBezTo>
                  <a:pt x="37983" y="607"/>
                  <a:pt x="37921" y="643"/>
                  <a:pt x="37985" y="742"/>
                </a:cubicBezTo>
                <a:cubicBezTo>
                  <a:pt x="37955" y="747"/>
                  <a:pt x="37926" y="749"/>
                  <a:pt x="37897" y="749"/>
                </a:cubicBezTo>
                <a:cubicBezTo>
                  <a:pt x="37662" y="749"/>
                  <a:pt x="37466" y="596"/>
                  <a:pt x="37241" y="525"/>
                </a:cubicBezTo>
                <a:cubicBezTo>
                  <a:pt x="37206" y="531"/>
                  <a:pt x="37172" y="534"/>
                  <a:pt x="37138" y="534"/>
                </a:cubicBezTo>
                <a:cubicBezTo>
                  <a:pt x="36913" y="534"/>
                  <a:pt x="36706" y="413"/>
                  <a:pt x="36482" y="413"/>
                </a:cubicBezTo>
                <a:cubicBezTo>
                  <a:pt x="36431" y="413"/>
                  <a:pt x="36379" y="419"/>
                  <a:pt x="36326" y="434"/>
                </a:cubicBezTo>
                <a:cubicBezTo>
                  <a:pt x="36268" y="429"/>
                  <a:pt x="36210" y="427"/>
                  <a:pt x="36151" y="427"/>
                </a:cubicBezTo>
                <a:cubicBezTo>
                  <a:pt x="35940" y="427"/>
                  <a:pt x="35724" y="454"/>
                  <a:pt x="35514" y="454"/>
                </a:cubicBezTo>
                <a:cubicBezTo>
                  <a:pt x="35284" y="454"/>
                  <a:pt x="35062" y="421"/>
                  <a:pt x="34862" y="283"/>
                </a:cubicBezTo>
                <a:cubicBezTo>
                  <a:pt x="34592" y="453"/>
                  <a:pt x="34297" y="501"/>
                  <a:pt x="33993" y="501"/>
                </a:cubicBezTo>
                <a:cubicBezTo>
                  <a:pt x="33605" y="501"/>
                  <a:pt x="33202" y="424"/>
                  <a:pt x="32815" y="424"/>
                </a:cubicBezTo>
                <a:cubicBezTo>
                  <a:pt x="32706" y="424"/>
                  <a:pt x="32598" y="430"/>
                  <a:pt x="32492" y="445"/>
                </a:cubicBezTo>
                <a:cubicBezTo>
                  <a:pt x="32412" y="297"/>
                  <a:pt x="32115" y="352"/>
                  <a:pt x="31942" y="272"/>
                </a:cubicBezTo>
                <a:cubicBezTo>
                  <a:pt x="31611" y="311"/>
                  <a:pt x="31283" y="337"/>
                  <a:pt x="30956" y="337"/>
                </a:cubicBezTo>
                <a:cubicBezTo>
                  <a:pt x="30617" y="337"/>
                  <a:pt x="30279" y="309"/>
                  <a:pt x="29940" y="239"/>
                </a:cubicBezTo>
                <a:cubicBezTo>
                  <a:pt x="29729" y="269"/>
                  <a:pt x="29512" y="288"/>
                  <a:pt x="29296" y="288"/>
                </a:cubicBezTo>
                <a:cubicBezTo>
                  <a:pt x="28938" y="288"/>
                  <a:pt x="28581" y="237"/>
                  <a:pt x="28245" y="102"/>
                </a:cubicBezTo>
                <a:cubicBezTo>
                  <a:pt x="27468" y="193"/>
                  <a:pt x="26691" y="160"/>
                  <a:pt x="25911" y="215"/>
                </a:cubicBezTo>
                <a:cubicBezTo>
                  <a:pt x="25490" y="156"/>
                  <a:pt x="25069" y="79"/>
                  <a:pt x="24642" y="79"/>
                </a:cubicBezTo>
                <a:cubicBezTo>
                  <a:pt x="24490" y="79"/>
                  <a:pt x="24337" y="89"/>
                  <a:pt x="24183" y="113"/>
                </a:cubicBezTo>
                <a:cubicBezTo>
                  <a:pt x="24129" y="124"/>
                  <a:pt x="24075" y="128"/>
                  <a:pt x="24021" y="128"/>
                </a:cubicBezTo>
                <a:cubicBezTo>
                  <a:pt x="23762" y="128"/>
                  <a:pt x="23510" y="27"/>
                  <a:pt x="23249" y="27"/>
                </a:cubicBezTo>
                <a:cubicBezTo>
                  <a:pt x="23153" y="27"/>
                  <a:pt x="23056" y="40"/>
                  <a:pt x="22958" y="77"/>
                </a:cubicBezTo>
                <a:cubicBezTo>
                  <a:pt x="22854" y="99"/>
                  <a:pt x="22750" y="108"/>
                  <a:pt x="22646" y="108"/>
                </a:cubicBezTo>
                <a:cubicBezTo>
                  <a:pt x="22278" y="108"/>
                  <a:pt x="21911" y="1"/>
                  <a:pt x="21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43"/>
          <p:cNvSpPr/>
          <p:nvPr/>
        </p:nvSpPr>
        <p:spPr>
          <a:xfrm rot="10800000">
            <a:off x="2693758" y="1675498"/>
            <a:ext cx="1789992" cy="660403"/>
          </a:xfrm>
          <a:custGeom>
            <a:avLst/>
            <a:gdLst/>
            <a:ahLst/>
            <a:cxnLst/>
            <a:rect l="l" t="t" r="r" b="b"/>
            <a:pathLst>
              <a:path w="47071" h="21281" extrusionOk="0">
                <a:moveTo>
                  <a:pt x="11204" y="1"/>
                </a:moveTo>
                <a:cubicBezTo>
                  <a:pt x="10982" y="1"/>
                  <a:pt x="10760" y="23"/>
                  <a:pt x="10540" y="84"/>
                </a:cubicBezTo>
                <a:cubicBezTo>
                  <a:pt x="10095" y="221"/>
                  <a:pt x="9625" y="141"/>
                  <a:pt x="9166" y="221"/>
                </a:cubicBezTo>
                <a:cubicBezTo>
                  <a:pt x="8946" y="113"/>
                  <a:pt x="8720" y="75"/>
                  <a:pt x="8490" y="75"/>
                </a:cubicBezTo>
                <a:cubicBezTo>
                  <a:pt x="7990" y="75"/>
                  <a:pt x="7475" y="253"/>
                  <a:pt x="6980" y="268"/>
                </a:cubicBezTo>
                <a:cubicBezTo>
                  <a:pt x="6809" y="383"/>
                  <a:pt x="6603" y="452"/>
                  <a:pt x="6408" y="531"/>
                </a:cubicBezTo>
                <a:cubicBezTo>
                  <a:pt x="6363" y="537"/>
                  <a:pt x="6317" y="540"/>
                  <a:pt x="6272" y="540"/>
                </a:cubicBezTo>
                <a:cubicBezTo>
                  <a:pt x="6031" y="540"/>
                  <a:pt x="5791" y="471"/>
                  <a:pt x="5550" y="471"/>
                </a:cubicBezTo>
                <a:cubicBezTo>
                  <a:pt x="5493" y="471"/>
                  <a:pt x="5436" y="475"/>
                  <a:pt x="5378" y="485"/>
                </a:cubicBezTo>
                <a:cubicBezTo>
                  <a:pt x="4977" y="633"/>
                  <a:pt x="4623" y="839"/>
                  <a:pt x="4258" y="1045"/>
                </a:cubicBezTo>
                <a:cubicBezTo>
                  <a:pt x="3730" y="1171"/>
                  <a:pt x="3134" y="1160"/>
                  <a:pt x="2711" y="1561"/>
                </a:cubicBezTo>
                <a:cubicBezTo>
                  <a:pt x="2346" y="2031"/>
                  <a:pt x="2140" y="2591"/>
                  <a:pt x="1775" y="3061"/>
                </a:cubicBezTo>
                <a:cubicBezTo>
                  <a:pt x="1475" y="3459"/>
                  <a:pt x="1431" y="3954"/>
                  <a:pt x="1385" y="4421"/>
                </a:cubicBezTo>
                <a:cubicBezTo>
                  <a:pt x="1396" y="4937"/>
                  <a:pt x="1132" y="5382"/>
                  <a:pt x="973" y="5852"/>
                </a:cubicBezTo>
                <a:cubicBezTo>
                  <a:pt x="824" y="6082"/>
                  <a:pt x="629" y="6368"/>
                  <a:pt x="756" y="6643"/>
                </a:cubicBezTo>
                <a:cubicBezTo>
                  <a:pt x="789" y="6838"/>
                  <a:pt x="550" y="7167"/>
                  <a:pt x="835" y="7203"/>
                </a:cubicBezTo>
                <a:cubicBezTo>
                  <a:pt x="789" y="7717"/>
                  <a:pt x="915" y="8381"/>
                  <a:pt x="423" y="8725"/>
                </a:cubicBezTo>
                <a:cubicBezTo>
                  <a:pt x="344" y="9148"/>
                  <a:pt x="388" y="9606"/>
                  <a:pt x="138" y="9972"/>
                </a:cubicBezTo>
                <a:cubicBezTo>
                  <a:pt x="0" y="10120"/>
                  <a:pt x="228" y="10351"/>
                  <a:pt x="33" y="10477"/>
                </a:cubicBezTo>
                <a:cubicBezTo>
                  <a:pt x="80" y="11026"/>
                  <a:pt x="0" y="11609"/>
                  <a:pt x="228" y="12125"/>
                </a:cubicBezTo>
                <a:cubicBezTo>
                  <a:pt x="91" y="12455"/>
                  <a:pt x="275" y="12812"/>
                  <a:pt x="388" y="13119"/>
                </a:cubicBezTo>
                <a:cubicBezTo>
                  <a:pt x="525" y="13600"/>
                  <a:pt x="937" y="13943"/>
                  <a:pt x="1074" y="14424"/>
                </a:cubicBezTo>
                <a:cubicBezTo>
                  <a:pt x="1121" y="14699"/>
                  <a:pt x="1305" y="14951"/>
                  <a:pt x="1338" y="15237"/>
                </a:cubicBezTo>
                <a:cubicBezTo>
                  <a:pt x="1648" y="15569"/>
                  <a:pt x="1912" y="15935"/>
                  <a:pt x="2118" y="16347"/>
                </a:cubicBezTo>
                <a:cubicBezTo>
                  <a:pt x="3148" y="17640"/>
                  <a:pt x="4291" y="19060"/>
                  <a:pt x="5974" y="19505"/>
                </a:cubicBezTo>
                <a:cubicBezTo>
                  <a:pt x="6774" y="19700"/>
                  <a:pt x="7485" y="20145"/>
                  <a:pt x="8252" y="20420"/>
                </a:cubicBezTo>
                <a:cubicBezTo>
                  <a:pt x="9303" y="20673"/>
                  <a:pt x="10380" y="20821"/>
                  <a:pt x="11457" y="20969"/>
                </a:cubicBezTo>
                <a:cubicBezTo>
                  <a:pt x="11637" y="20995"/>
                  <a:pt x="11817" y="21005"/>
                  <a:pt x="11997" y="21005"/>
                </a:cubicBezTo>
                <a:cubicBezTo>
                  <a:pt x="12777" y="21005"/>
                  <a:pt x="13559" y="20810"/>
                  <a:pt x="14339" y="20810"/>
                </a:cubicBezTo>
                <a:cubicBezTo>
                  <a:pt x="14442" y="20810"/>
                  <a:pt x="14546" y="20813"/>
                  <a:pt x="14649" y="20821"/>
                </a:cubicBezTo>
                <a:cubicBezTo>
                  <a:pt x="15070" y="20883"/>
                  <a:pt x="15485" y="20905"/>
                  <a:pt x="15902" y="20905"/>
                </a:cubicBezTo>
                <a:cubicBezTo>
                  <a:pt x="16018" y="20905"/>
                  <a:pt x="16134" y="20904"/>
                  <a:pt x="16250" y="20901"/>
                </a:cubicBezTo>
                <a:lnTo>
                  <a:pt x="16250" y="20752"/>
                </a:lnTo>
                <a:cubicBezTo>
                  <a:pt x="16387" y="20741"/>
                  <a:pt x="16651" y="20741"/>
                  <a:pt x="16788" y="20741"/>
                </a:cubicBezTo>
                <a:lnTo>
                  <a:pt x="16788" y="20662"/>
                </a:lnTo>
                <a:cubicBezTo>
                  <a:pt x="17881" y="20755"/>
                  <a:pt x="18972" y="21042"/>
                  <a:pt x="20064" y="21042"/>
                </a:cubicBezTo>
                <a:cubicBezTo>
                  <a:pt x="20449" y="21042"/>
                  <a:pt x="20834" y="21007"/>
                  <a:pt x="21219" y="20914"/>
                </a:cubicBezTo>
                <a:cubicBezTo>
                  <a:pt x="21260" y="20915"/>
                  <a:pt x="21301" y="20916"/>
                  <a:pt x="21343" y="20916"/>
                </a:cubicBezTo>
                <a:cubicBezTo>
                  <a:pt x="21929" y="20916"/>
                  <a:pt x="22521" y="20819"/>
                  <a:pt x="23113" y="20819"/>
                </a:cubicBezTo>
                <a:cubicBezTo>
                  <a:pt x="23371" y="20819"/>
                  <a:pt x="23628" y="20837"/>
                  <a:pt x="23886" y="20890"/>
                </a:cubicBezTo>
                <a:cubicBezTo>
                  <a:pt x="24050" y="20934"/>
                  <a:pt x="24215" y="20949"/>
                  <a:pt x="24380" y="20949"/>
                </a:cubicBezTo>
                <a:cubicBezTo>
                  <a:pt x="24722" y="20949"/>
                  <a:pt x="25067" y="20885"/>
                  <a:pt x="25415" y="20885"/>
                </a:cubicBezTo>
                <a:cubicBezTo>
                  <a:pt x="25557" y="20885"/>
                  <a:pt x="25699" y="20896"/>
                  <a:pt x="25842" y="20925"/>
                </a:cubicBezTo>
                <a:cubicBezTo>
                  <a:pt x="26467" y="21060"/>
                  <a:pt x="27071" y="21280"/>
                  <a:pt x="27718" y="21280"/>
                </a:cubicBezTo>
                <a:cubicBezTo>
                  <a:pt x="27733" y="21280"/>
                  <a:pt x="27749" y="21280"/>
                  <a:pt x="27764" y="21280"/>
                </a:cubicBezTo>
                <a:cubicBezTo>
                  <a:pt x="27795" y="21280"/>
                  <a:pt x="27827" y="21281"/>
                  <a:pt x="27858" y="21281"/>
                </a:cubicBezTo>
                <a:cubicBezTo>
                  <a:pt x="28832" y="21281"/>
                  <a:pt x="29775" y="20957"/>
                  <a:pt x="30739" y="20901"/>
                </a:cubicBezTo>
                <a:cubicBezTo>
                  <a:pt x="30979" y="20930"/>
                  <a:pt x="31218" y="20941"/>
                  <a:pt x="31458" y="20941"/>
                </a:cubicBezTo>
                <a:cubicBezTo>
                  <a:pt x="31780" y="20941"/>
                  <a:pt x="32101" y="20921"/>
                  <a:pt x="32423" y="20901"/>
                </a:cubicBezTo>
                <a:cubicBezTo>
                  <a:pt x="32509" y="20896"/>
                  <a:pt x="32596" y="20893"/>
                  <a:pt x="32684" y="20893"/>
                </a:cubicBezTo>
                <a:cubicBezTo>
                  <a:pt x="33195" y="20893"/>
                  <a:pt x="33711" y="20968"/>
                  <a:pt x="34221" y="20968"/>
                </a:cubicBezTo>
                <a:cubicBezTo>
                  <a:pt x="34564" y="20968"/>
                  <a:pt x="34904" y="20934"/>
                  <a:pt x="35238" y="20821"/>
                </a:cubicBezTo>
                <a:cubicBezTo>
                  <a:pt x="35719" y="20708"/>
                  <a:pt x="36131" y="20420"/>
                  <a:pt x="36622" y="20365"/>
                </a:cubicBezTo>
                <a:cubicBezTo>
                  <a:pt x="37573" y="20101"/>
                  <a:pt x="38603" y="20134"/>
                  <a:pt x="39517" y="19758"/>
                </a:cubicBezTo>
                <a:lnTo>
                  <a:pt x="39517" y="19758"/>
                </a:lnTo>
                <a:lnTo>
                  <a:pt x="39506" y="19838"/>
                </a:lnTo>
                <a:cubicBezTo>
                  <a:pt x="39734" y="19827"/>
                  <a:pt x="39886" y="19610"/>
                  <a:pt x="40103" y="19574"/>
                </a:cubicBezTo>
                <a:cubicBezTo>
                  <a:pt x="40526" y="19209"/>
                  <a:pt x="40847" y="18692"/>
                  <a:pt x="41429" y="18544"/>
                </a:cubicBezTo>
                <a:cubicBezTo>
                  <a:pt x="41784" y="18360"/>
                  <a:pt x="42207" y="18407"/>
                  <a:pt x="42564" y="18223"/>
                </a:cubicBezTo>
                <a:cubicBezTo>
                  <a:pt x="43272" y="17756"/>
                  <a:pt x="44223" y="17651"/>
                  <a:pt x="44761" y="16918"/>
                </a:cubicBezTo>
                <a:cubicBezTo>
                  <a:pt x="45365" y="16025"/>
                  <a:pt x="45654" y="14940"/>
                  <a:pt x="45665" y="13864"/>
                </a:cubicBezTo>
                <a:cubicBezTo>
                  <a:pt x="45755" y="13636"/>
                  <a:pt x="45434" y="13463"/>
                  <a:pt x="45585" y="13246"/>
                </a:cubicBezTo>
                <a:cubicBezTo>
                  <a:pt x="45722" y="13040"/>
                  <a:pt x="45549" y="12787"/>
                  <a:pt x="45676" y="12581"/>
                </a:cubicBezTo>
                <a:cubicBezTo>
                  <a:pt x="45972" y="11941"/>
                  <a:pt x="45709" y="11254"/>
                  <a:pt x="45835" y="10601"/>
                </a:cubicBezTo>
                <a:cubicBezTo>
                  <a:pt x="46041" y="10235"/>
                  <a:pt x="45629" y="10167"/>
                  <a:pt x="45538" y="9914"/>
                </a:cubicBezTo>
                <a:cubicBezTo>
                  <a:pt x="45744" y="9560"/>
                  <a:pt x="46167" y="9365"/>
                  <a:pt x="46373" y="8999"/>
                </a:cubicBezTo>
                <a:cubicBezTo>
                  <a:pt x="46340" y="8461"/>
                  <a:pt x="46384" y="7763"/>
                  <a:pt x="46901" y="7467"/>
                </a:cubicBezTo>
                <a:cubicBezTo>
                  <a:pt x="46854" y="7066"/>
                  <a:pt x="47071" y="6654"/>
                  <a:pt x="46876" y="6288"/>
                </a:cubicBezTo>
                <a:cubicBezTo>
                  <a:pt x="46695" y="5978"/>
                  <a:pt x="46409" y="5692"/>
                  <a:pt x="46500" y="5291"/>
                </a:cubicBezTo>
                <a:cubicBezTo>
                  <a:pt x="46327" y="5028"/>
                  <a:pt x="46203" y="4673"/>
                  <a:pt x="45871" y="4627"/>
                </a:cubicBezTo>
                <a:cubicBezTo>
                  <a:pt x="45618" y="4366"/>
                  <a:pt x="45206" y="4352"/>
                  <a:pt x="44989" y="4066"/>
                </a:cubicBezTo>
                <a:cubicBezTo>
                  <a:pt x="44933" y="3996"/>
                  <a:pt x="44866" y="3971"/>
                  <a:pt x="44794" y="3971"/>
                </a:cubicBezTo>
                <a:cubicBezTo>
                  <a:pt x="44645" y="3971"/>
                  <a:pt x="44474" y="4078"/>
                  <a:pt x="44335" y="4102"/>
                </a:cubicBezTo>
                <a:cubicBezTo>
                  <a:pt x="43764" y="3701"/>
                  <a:pt x="43294" y="3163"/>
                  <a:pt x="42643" y="2899"/>
                </a:cubicBezTo>
                <a:cubicBezTo>
                  <a:pt x="42138" y="2693"/>
                  <a:pt x="41671" y="2429"/>
                  <a:pt x="41166" y="2248"/>
                </a:cubicBezTo>
                <a:cubicBezTo>
                  <a:pt x="40881" y="2216"/>
                  <a:pt x="40597" y="2108"/>
                  <a:pt x="40317" y="2108"/>
                </a:cubicBezTo>
                <a:cubicBezTo>
                  <a:pt x="40191" y="2108"/>
                  <a:pt x="40065" y="2130"/>
                  <a:pt x="39940" y="2190"/>
                </a:cubicBezTo>
                <a:cubicBezTo>
                  <a:pt x="39911" y="2208"/>
                  <a:pt x="39885" y="2216"/>
                  <a:pt x="39860" y="2216"/>
                </a:cubicBezTo>
                <a:cubicBezTo>
                  <a:pt x="39759" y="2216"/>
                  <a:pt x="39688" y="2095"/>
                  <a:pt x="39586" y="2075"/>
                </a:cubicBezTo>
                <a:cubicBezTo>
                  <a:pt x="39076" y="2055"/>
                  <a:pt x="38601" y="1825"/>
                  <a:pt x="38098" y="1825"/>
                </a:cubicBezTo>
                <a:cubicBezTo>
                  <a:pt x="38038" y="1825"/>
                  <a:pt x="37977" y="1829"/>
                  <a:pt x="37916" y="1836"/>
                </a:cubicBezTo>
                <a:cubicBezTo>
                  <a:pt x="37750" y="1861"/>
                  <a:pt x="37584" y="1872"/>
                  <a:pt x="37418" y="1872"/>
                </a:cubicBezTo>
                <a:cubicBezTo>
                  <a:pt x="36991" y="1872"/>
                  <a:pt x="36567" y="1798"/>
                  <a:pt x="36153" y="1699"/>
                </a:cubicBezTo>
                <a:cubicBezTo>
                  <a:pt x="36107" y="1689"/>
                  <a:pt x="36062" y="1685"/>
                  <a:pt x="36018" y="1685"/>
                </a:cubicBezTo>
                <a:cubicBezTo>
                  <a:pt x="35867" y="1685"/>
                  <a:pt x="35720" y="1729"/>
                  <a:pt x="35573" y="1729"/>
                </a:cubicBezTo>
                <a:cubicBezTo>
                  <a:pt x="35511" y="1729"/>
                  <a:pt x="35449" y="1721"/>
                  <a:pt x="35386" y="1699"/>
                </a:cubicBezTo>
                <a:cubicBezTo>
                  <a:pt x="35166" y="1632"/>
                  <a:pt x="34940" y="1609"/>
                  <a:pt x="34713" y="1609"/>
                </a:cubicBezTo>
                <a:cubicBezTo>
                  <a:pt x="34434" y="1609"/>
                  <a:pt x="34153" y="1644"/>
                  <a:pt x="33876" y="1674"/>
                </a:cubicBezTo>
                <a:cubicBezTo>
                  <a:pt x="33486" y="1594"/>
                  <a:pt x="33109" y="1468"/>
                  <a:pt x="32719" y="1388"/>
                </a:cubicBezTo>
                <a:cubicBezTo>
                  <a:pt x="32690" y="1385"/>
                  <a:pt x="32661" y="1383"/>
                  <a:pt x="32632" y="1383"/>
                </a:cubicBezTo>
                <a:cubicBezTo>
                  <a:pt x="32468" y="1383"/>
                  <a:pt x="32310" y="1432"/>
                  <a:pt x="32151" y="1432"/>
                </a:cubicBezTo>
                <a:cubicBezTo>
                  <a:pt x="32085" y="1432"/>
                  <a:pt x="32019" y="1424"/>
                  <a:pt x="31953" y="1399"/>
                </a:cubicBezTo>
                <a:cubicBezTo>
                  <a:pt x="31926" y="1404"/>
                  <a:pt x="31899" y="1406"/>
                  <a:pt x="31873" y="1406"/>
                </a:cubicBezTo>
                <a:cubicBezTo>
                  <a:pt x="31598" y="1406"/>
                  <a:pt x="31371" y="1166"/>
                  <a:pt x="31117" y="1166"/>
                </a:cubicBezTo>
                <a:cubicBezTo>
                  <a:pt x="31047" y="1166"/>
                  <a:pt x="30976" y="1184"/>
                  <a:pt x="30901" y="1229"/>
                </a:cubicBezTo>
                <a:cubicBezTo>
                  <a:pt x="30603" y="1137"/>
                  <a:pt x="30303" y="1115"/>
                  <a:pt x="30001" y="1115"/>
                </a:cubicBezTo>
                <a:cubicBezTo>
                  <a:pt x="29729" y="1115"/>
                  <a:pt x="29456" y="1133"/>
                  <a:pt x="29183" y="1133"/>
                </a:cubicBezTo>
                <a:cubicBezTo>
                  <a:pt x="28966" y="1133"/>
                  <a:pt x="28748" y="1121"/>
                  <a:pt x="28531" y="1081"/>
                </a:cubicBezTo>
                <a:cubicBezTo>
                  <a:pt x="28429" y="1114"/>
                  <a:pt x="28336" y="1182"/>
                  <a:pt x="28234" y="1207"/>
                </a:cubicBezTo>
                <a:cubicBezTo>
                  <a:pt x="28149" y="1176"/>
                  <a:pt x="28063" y="1165"/>
                  <a:pt x="27977" y="1165"/>
                </a:cubicBezTo>
                <a:cubicBezTo>
                  <a:pt x="27742" y="1165"/>
                  <a:pt x="27504" y="1249"/>
                  <a:pt x="27265" y="1249"/>
                </a:cubicBezTo>
                <a:cubicBezTo>
                  <a:pt x="27203" y="1249"/>
                  <a:pt x="27140" y="1244"/>
                  <a:pt x="27078" y="1229"/>
                </a:cubicBezTo>
                <a:cubicBezTo>
                  <a:pt x="26402" y="1193"/>
                  <a:pt x="25726" y="1149"/>
                  <a:pt x="25053" y="1034"/>
                </a:cubicBezTo>
                <a:cubicBezTo>
                  <a:pt x="24732" y="839"/>
                  <a:pt x="24331" y="943"/>
                  <a:pt x="23977" y="875"/>
                </a:cubicBezTo>
                <a:cubicBezTo>
                  <a:pt x="23955" y="871"/>
                  <a:pt x="23935" y="869"/>
                  <a:pt x="23914" y="869"/>
                </a:cubicBezTo>
                <a:cubicBezTo>
                  <a:pt x="23738" y="869"/>
                  <a:pt x="23573" y="994"/>
                  <a:pt x="23400" y="994"/>
                </a:cubicBezTo>
                <a:cubicBezTo>
                  <a:pt x="23348" y="994"/>
                  <a:pt x="23296" y="983"/>
                  <a:pt x="23243" y="954"/>
                </a:cubicBezTo>
                <a:cubicBezTo>
                  <a:pt x="23119" y="895"/>
                  <a:pt x="22994" y="880"/>
                  <a:pt x="22870" y="880"/>
                </a:cubicBezTo>
                <a:cubicBezTo>
                  <a:pt x="22753" y="880"/>
                  <a:pt x="22637" y="893"/>
                  <a:pt x="22520" y="893"/>
                </a:cubicBezTo>
                <a:cubicBezTo>
                  <a:pt x="22475" y="893"/>
                  <a:pt x="22431" y="891"/>
                  <a:pt x="22386" y="886"/>
                </a:cubicBezTo>
                <a:cubicBezTo>
                  <a:pt x="20680" y="507"/>
                  <a:pt x="18942" y="658"/>
                  <a:pt x="17225" y="496"/>
                </a:cubicBezTo>
                <a:cubicBezTo>
                  <a:pt x="17166" y="505"/>
                  <a:pt x="17107" y="509"/>
                  <a:pt x="17048" y="509"/>
                </a:cubicBezTo>
                <a:cubicBezTo>
                  <a:pt x="16645" y="509"/>
                  <a:pt x="16258" y="323"/>
                  <a:pt x="15848" y="323"/>
                </a:cubicBezTo>
                <a:cubicBezTo>
                  <a:pt x="15788" y="323"/>
                  <a:pt x="15728" y="327"/>
                  <a:pt x="15668" y="336"/>
                </a:cubicBezTo>
                <a:cubicBezTo>
                  <a:pt x="15508" y="376"/>
                  <a:pt x="15348" y="391"/>
                  <a:pt x="15189" y="391"/>
                </a:cubicBezTo>
                <a:cubicBezTo>
                  <a:pt x="14786" y="391"/>
                  <a:pt x="14385" y="298"/>
                  <a:pt x="13981" y="298"/>
                </a:cubicBezTo>
                <a:cubicBezTo>
                  <a:pt x="13815" y="298"/>
                  <a:pt x="13649" y="314"/>
                  <a:pt x="13481" y="358"/>
                </a:cubicBezTo>
                <a:cubicBezTo>
                  <a:pt x="13453" y="368"/>
                  <a:pt x="13425" y="372"/>
                  <a:pt x="13398" y="372"/>
                </a:cubicBezTo>
                <a:cubicBezTo>
                  <a:pt x="13220" y="372"/>
                  <a:pt x="13073" y="192"/>
                  <a:pt x="12893" y="192"/>
                </a:cubicBezTo>
                <a:cubicBezTo>
                  <a:pt x="12873" y="192"/>
                  <a:pt x="12852" y="194"/>
                  <a:pt x="12830" y="199"/>
                </a:cubicBezTo>
                <a:cubicBezTo>
                  <a:pt x="12286" y="135"/>
                  <a:pt x="11743" y="1"/>
                  <a:pt x="1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gency FB" panose="020B0503020202020204" pitchFamily="34" charset="77"/>
              </a:rPr>
              <a:t>DURACIÓN</a:t>
            </a:r>
            <a:endParaRPr dirty="0">
              <a:latin typeface="Agency FB" panose="020B0503020202020204" pitchFamily="34" charset="77"/>
            </a:endParaRPr>
          </a:p>
        </p:txBody>
      </p:sp>
      <p:sp>
        <p:nvSpPr>
          <p:cNvPr id="4" name="Subtítulo 3">
            <a:extLst>
              <a:ext uri="{FF2B5EF4-FFF2-40B4-BE49-F238E27FC236}">
                <a16:creationId xmlns:a16="http://schemas.microsoft.com/office/drawing/2014/main" id="{987AED04-30E4-814D-B5CB-0F6328723EC8}"/>
              </a:ext>
            </a:extLst>
          </p:cNvPr>
          <p:cNvSpPr>
            <a:spLocks noGrp="1"/>
          </p:cNvSpPr>
          <p:nvPr>
            <p:ph type="subTitle" idx="1"/>
          </p:nvPr>
        </p:nvSpPr>
        <p:spPr>
          <a:xfrm>
            <a:off x="603511" y="3017976"/>
            <a:ext cx="1849468" cy="672600"/>
          </a:xfrm>
        </p:spPr>
        <p:txBody>
          <a:bodyPr/>
          <a:lstStyle/>
          <a:p>
            <a:r>
              <a:rPr lang="es-ES_tradnl" sz="1800" b="1" dirty="0">
                <a:latin typeface="The Hand" panose="03070502030502020204" pitchFamily="66" charset="0"/>
              </a:rPr>
              <a:t>MÍN 4h EN 1 DÍA</a:t>
            </a:r>
          </a:p>
          <a:p>
            <a:r>
              <a:rPr lang="es-ES_tradnl" sz="1800" b="1" dirty="0">
                <a:latin typeface="The Hand" panose="03070502030502020204" pitchFamily="66" charset="0"/>
              </a:rPr>
              <a:t>MÁX 12h EN 3 DÍAS</a:t>
            </a:r>
          </a:p>
        </p:txBody>
      </p:sp>
      <p:sp>
        <p:nvSpPr>
          <p:cNvPr id="289" name="Google Shape;289;p43"/>
          <p:cNvSpPr txBox="1">
            <a:spLocks noGrp="1"/>
          </p:cNvSpPr>
          <p:nvPr>
            <p:ph type="title" idx="2"/>
          </p:nvPr>
        </p:nvSpPr>
        <p:spPr>
          <a:xfrm>
            <a:off x="6691460" y="2436556"/>
            <a:ext cx="1789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gency FB" panose="020B0503020202020204" pitchFamily="34" charset="77"/>
              </a:rPr>
              <a:t>NECESIDADES</a:t>
            </a:r>
            <a:endParaRPr dirty="0">
              <a:latin typeface="Agency FB" panose="020B0503020202020204" pitchFamily="34" charset="77"/>
            </a:endParaRPr>
          </a:p>
        </p:txBody>
      </p:sp>
      <p:sp>
        <p:nvSpPr>
          <p:cNvPr id="290" name="Google Shape;290;p43"/>
          <p:cNvSpPr txBox="1">
            <a:spLocks noGrp="1"/>
          </p:cNvSpPr>
          <p:nvPr>
            <p:ph type="subTitle" idx="3"/>
          </p:nvPr>
        </p:nvSpPr>
        <p:spPr>
          <a:xfrm>
            <a:off x="6451892" y="3669311"/>
            <a:ext cx="2558732" cy="672600"/>
          </a:xfrm>
          <a:prstGeom prst="rect">
            <a:avLst/>
          </a:prstGeom>
        </p:spPr>
        <p:txBody>
          <a:bodyPr spcFirstLastPara="1" wrap="square" lIns="91425" tIns="91425" rIns="91425" bIns="91425" anchor="ctr" anchorCtr="0">
            <a:noAutofit/>
          </a:bodyPr>
          <a:lstStyle/>
          <a:p>
            <a:pPr marL="0" lvl="0" indent="0"/>
            <a:r>
              <a:rPr lang="es-ES" sz="1600" b="1" dirty="0">
                <a:latin typeface="The Hand" panose="03070502030502020204" pitchFamily="66" charset="0"/>
                <a:ea typeface="Times New Roman" panose="02020603050405020304" pitchFamily="18" charset="0"/>
              </a:rPr>
              <a:t>SALA DIÁFANA, SILLAS Y ESTERILLAS + CADA PARTICIPANTE DEBE LELVAR UN OBJETO PERSONAL PARA REALIZAR LA ACTIVIDAD (CUENCO DE CERÁMICA, JARRÓN… QUE SE PUEDA ROMPER PARA RECONSTRUIR).</a:t>
            </a:r>
          </a:p>
          <a:p>
            <a:pPr marL="0" lvl="0" indent="0"/>
            <a:r>
              <a:rPr lang="es-ES" sz="1600" b="1" dirty="0">
                <a:latin typeface="The Hand" panose="03070502030502020204" pitchFamily="66" charset="0"/>
                <a:ea typeface="Times New Roman" panose="02020603050405020304" pitchFamily="18" charset="0"/>
              </a:rPr>
              <a:t> (Nosotros nos hacemos cargo del equipo de música y sonido + material para realizar la técnica </a:t>
            </a:r>
            <a:r>
              <a:rPr lang="es-ES" sz="1600" b="1" dirty="0" err="1">
                <a:latin typeface="The Hand" panose="03070502030502020204" pitchFamily="66" charset="0"/>
                <a:ea typeface="Times New Roman" panose="02020603050405020304" pitchFamily="18" charset="0"/>
              </a:rPr>
              <a:t>Kintsugi</a:t>
            </a:r>
            <a:r>
              <a:rPr lang="es-ES" sz="1600" b="1" dirty="0">
                <a:latin typeface="The Hand" panose="03070502030502020204" pitchFamily="66" charset="0"/>
                <a:ea typeface="Times New Roman" panose="02020603050405020304" pitchFamily="18" charset="0"/>
              </a:rPr>
              <a:t>)</a:t>
            </a:r>
            <a:endParaRPr sz="1600" b="1" dirty="0">
              <a:latin typeface="The Hand" panose="03070502030502020204" pitchFamily="66" charset="0"/>
            </a:endParaRPr>
          </a:p>
        </p:txBody>
      </p:sp>
      <p:sp>
        <p:nvSpPr>
          <p:cNvPr id="291" name="Google Shape;291;p43"/>
          <p:cNvSpPr txBox="1">
            <a:spLocks noGrp="1"/>
          </p:cNvSpPr>
          <p:nvPr>
            <p:ph type="title" idx="4"/>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gency FB" panose="020B0503020202020204" pitchFamily="34" charset="77"/>
              </a:rPr>
              <a:t>GRUPOS</a:t>
            </a:r>
            <a:endParaRPr dirty="0">
              <a:latin typeface="Agency FB" panose="020B0503020202020204" pitchFamily="34" charset="77"/>
            </a:endParaRPr>
          </a:p>
        </p:txBody>
      </p:sp>
      <p:sp>
        <p:nvSpPr>
          <p:cNvPr id="292" name="Google Shape;292;p43"/>
          <p:cNvSpPr txBox="1">
            <a:spLocks noGrp="1"/>
          </p:cNvSpPr>
          <p:nvPr>
            <p:ph type="subTitle" idx="5"/>
          </p:nvPr>
        </p:nvSpPr>
        <p:spPr>
          <a:xfrm>
            <a:off x="2717858" y="2996711"/>
            <a:ext cx="1789500" cy="67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latin typeface="The Hand" panose="03070502030502020204" pitchFamily="66" charset="0"/>
              </a:rPr>
              <a:t>MÍN 10 PERSONAS</a:t>
            </a:r>
          </a:p>
          <a:p>
            <a:pPr marL="0" lvl="0" indent="0" algn="ctr" rtl="0">
              <a:spcBef>
                <a:spcPts val="0"/>
              </a:spcBef>
              <a:spcAft>
                <a:spcPts val="0"/>
              </a:spcAft>
              <a:buNone/>
            </a:pPr>
            <a:r>
              <a:rPr lang="en" sz="1800" b="1" dirty="0">
                <a:latin typeface="The Hand" panose="03070502030502020204" pitchFamily="66" charset="0"/>
              </a:rPr>
              <a:t>MÁX 24 PERSONAS</a:t>
            </a:r>
            <a:endParaRPr sz="1800" b="1" dirty="0">
              <a:latin typeface="The Hand" panose="03070502030502020204" pitchFamily="66" charset="0"/>
            </a:endParaRPr>
          </a:p>
        </p:txBody>
      </p:sp>
      <p:sp>
        <p:nvSpPr>
          <p:cNvPr id="293" name="Google Shape;293;p43"/>
          <p:cNvSpPr txBox="1">
            <a:spLocks noGrp="1"/>
          </p:cNvSpPr>
          <p:nvPr>
            <p:ph type="title" idx="6"/>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Agency FB" panose="020B0503020202020204" pitchFamily="34" charset="77"/>
              </a:rPr>
              <a:t>PRECIO</a:t>
            </a:r>
            <a:endParaRPr dirty="0">
              <a:latin typeface="Agency FB" panose="020B0503020202020204" pitchFamily="34" charset="77"/>
            </a:endParaRPr>
          </a:p>
        </p:txBody>
      </p:sp>
      <p:sp>
        <p:nvSpPr>
          <p:cNvPr id="287" name="Google Shape;287;p43"/>
          <p:cNvSpPr/>
          <p:nvPr/>
        </p:nvSpPr>
        <p:spPr>
          <a:xfrm>
            <a:off x="725772" y="1683923"/>
            <a:ext cx="1789470" cy="643552"/>
          </a:xfrm>
          <a:custGeom>
            <a:avLst/>
            <a:gdLst/>
            <a:ahLst/>
            <a:cxnLst/>
            <a:rect l="l" t="t" r="r" b="b"/>
            <a:pathLst>
              <a:path w="44877" h="20738" extrusionOk="0">
                <a:moveTo>
                  <a:pt x="21108" y="0"/>
                </a:moveTo>
                <a:cubicBezTo>
                  <a:pt x="20639" y="0"/>
                  <a:pt x="20170" y="70"/>
                  <a:pt x="19705" y="70"/>
                </a:cubicBezTo>
                <a:cubicBezTo>
                  <a:pt x="19508" y="70"/>
                  <a:pt x="19311" y="57"/>
                  <a:pt x="19115" y="22"/>
                </a:cubicBezTo>
                <a:cubicBezTo>
                  <a:pt x="18247" y="81"/>
                  <a:pt x="17379" y="96"/>
                  <a:pt x="16511" y="96"/>
                </a:cubicBezTo>
                <a:cubicBezTo>
                  <a:pt x="15592" y="96"/>
                  <a:pt x="14674" y="79"/>
                  <a:pt x="13755" y="79"/>
                </a:cubicBezTo>
                <a:cubicBezTo>
                  <a:pt x="13378" y="79"/>
                  <a:pt x="13001" y="82"/>
                  <a:pt x="12624" y="90"/>
                </a:cubicBezTo>
                <a:lnTo>
                  <a:pt x="12635" y="159"/>
                </a:lnTo>
                <a:cubicBezTo>
                  <a:pt x="12491" y="155"/>
                  <a:pt x="12346" y="154"/>
                  <a:pt x="12201" y="154"/>
                </a:cubicBezTo>
                <a:cubicBezTo>
                  <a:pt x="11912" y="154"/>
                  <a:pt x="11622" y="159"/>
                  <a:pt x="11331" y="159"/>
                </a:cubicBezTo>
                <a:lnTo>
                  <a:pt x="11331" y="239"/>
                </a:lnTo>
                <a:cubicBezTo>
                  <a:pt x="11204" y="239"/>
                  <a:pt x="10930" y="250"/>
                  <a:pt x="10792" y="250"/>
                </a:cubicBezTo>
                <a:lnTo>
                  <a:pt x="10770" y="329"/>
                </a:lnTo>
                <a:cubicBezTo>
                  <a:pt x="10637" y="288"/>
                  <a:pt x="10501" y="274"/>
                  <a:pt x="10363" y="274"/>
                </a:cubicBezTo>
                <a:cubicBezTo>
                  <a:pt x="10080" y="274"/>
                  <a:pt x="9790" y="333"/>
                  <a:pt x="9500" y="333"/>
                </a:cubicBezTo>
                <a:cubicBezTo>
                  <a:pt x="9424" y="333"/>
                  <a:pt x="9347" y="329"/>
                  <a:pt x="9271" y="318"/>
                </a:cubicBezTo>
                <a:lnTo>
                  <a:pt x="9271" y="398"/>
                </a:lnTo>
                <a:cubicBezTo>
                  <a:pt x="9228" y="389"/>
                  <a:pt x="9186" y="385"/>
                  <a:pt x="9145" y="385"/>
                </a:cubicBezTo>
                <a:cubicBezTo>
                  <a:pt x="9089" y="385"/>
                  <a:pt x="9033" y="392"/>
                  <a:pt x="8974" y="398"/>
                </a:cubicBezTo>
                <a:cubicBezTo>
                  <a:pt x="8436" y="582"/>
                  <a:pt x="7875" y="697"/>
                  <a:pt x="7348" y="892"/>
                </a:cubicBezTo>
                <a:cubicBezTo>
                  <a:pt x="6444" y="1030"/>
                  <a:pt x="5494" y="1167"/>
                  <a:pt x="4728" y="1703"/>
                </a:cubicBezTo>
                <a:cubicBezTo>
                  <a:pt x="4648" y="1829"/>
                  <a:pt x="4579" y="1966"/>
                  <a:pt x="4489" y="2082"/>
                </a:cubicBezTo>
                <a:cubicBezTo>
                  <a:pt x="4214" y="2334"/>
                  <a:pt x="3733" y="2219"/>
                  <a:pt x="3502" y="2540"/>
                </a:cubicBezTo>
                <a:cubicBezTo>
                  <a:pt x="3126" y="2952"/>
                  <a:pt x="2508" y="2928"/>
                  <a:pt x="2085" y="3260"/>
                </a:cubicBezTo>
                <a:cubicBezTo>
                  <a:pt x="1659" y="3466"/>
                  <a:pt x="1214" y="3650"/>
                  <a:pt x="824" y="3914"/>
                </a:cubicBezTo>
                <a:cubicBezTo>
                  <a:pt x="368" y="4290"/>
                  <a:pt x="550" y="5081"/>
                  <a:pt x="1088" y="5298"/>
                </a:cubicBezTo>
                <a:cubicBezTo>
                  <a:pt x="1146" y="5526"/>
                  <a:pt x="1168" y="5779"/>
                  <a:pt x="1341" y="5960"/>
                </a:cubicBezTo>
                <a:cubicBezTo>
                  <a:pt x="1431" y="6339"/>
                  <a:pt x="1717" y="6647"/>
                  <a:pt x="1981" y="6935"/>
                </a:cubicBezTo>
                <a:cubicBezTo>
                  <a:pt x="1912" y="7278"/>
                  <a:pt x="1431" y="7278"/>
                  <a:pt x="1261" y="7553"/>
                </a:cubicBezTo>
                <a:cubicBezTo>
                  <a:pt x="1110" y="7792"/>
                  <a:pt x="1341" y="8089"/>
                  <a:pt x="1203" y="8330"/>
                </a:cubicBezTo>
                <a:cubicBezTo>
                  <a:pt x="802" y="8514"/>
                  <a:pt x="286" y="8663"/>
                  <a:pt x="184" y="9154"/>
                </a:cubicBezTo>
                <a:cubicBezTo>
                  <a:pt x="0" y="9509"/>
                  <a:pt x="300" y="9921"/>
                  <a:pt x="665" y="9989"/>
                </a:cubicBezTo>
                <a:cubicBezTo>
                  <a:pt x="585" y="10882"/>
                  <a:pt x="1500" y="11385"/>
                  <a:pt x="1810" y="12129"/>
                </a:cubicBezTo>
                <a:cubicBezTo>
                  <a:pt x="1981" y="12588"/>
                  <a:pt x="2429" y="12931"/>
                  <a:pt x="2382" y="13458"/>
                </a:cubicBezTo>
                <a:cubicBezTo>
                  <a:pt x="2805" y="14214"/>
                  <a:pt x="3376" y="14900"/>
                  <a:pt x="3697" y="15724"/>
                </a:cubicBezTo>
                <a:cubicBezTo>
                  <a:pt x="3744" y="16043"/>
                  <a:pt x="3733" y="16650"/>
                  <a:pt x="4156" y="16719"/>
                </a:cubicBezTo>
                <a:cubicBezTo>
                  <a:pt x="4294" y="16856"/>
                  <a:pt x="4511" y="16867"/>
                  <a:pt x="4681" y="16960"/>
                </a:cubicBezTo>
                <a:cubicBezTo>
                  <a:pt x="5286" y="17121"/>
                  <a:pt x="5859" y="17537"/>
                  <a:pt x="6498" y="17537"/>
                </a:cubicBezTo>
                <a:cubicBezTo>
                  <a:pt x="6537" y="17537"/>
                  <a:pt x="6577" y="17535"/>
                  <a:pt x="6617" y="17532"/>
                </a:cubicBezTo>
                <a:cubicBezTo>
                  <a:pt x="6903" y="17806"/>
                  <a:pt x="7384" y="17578"/>
                  <a:pt x="7658" y="17875"/>
                </a:cubicBezTo>
                <a:cubicBezTo>
                  <a:pt x="7897" y="18114"/>
                  <a:pt x="8161" y="18389"/>
                  <a:pt x="8515" y="18471"/>
                </a:cubicBezTo>
                <a:cubicBezTo>
                  <a:pt x="8646" y="18619"/>
                  <a:pt x="8836" y="18657"/>
                  <a:pt x="9036" y="18657"/>
                </a:cubicBezTo>
                <a:cubicBezTo>
                  <a:pt x="9222" y="18657"/>
                  <a:pt x="9416" y="18625"/>
                  <a:pt x="9581" y="18619"/>
                </a:cubicBezTo>
                <a:cubicBezTo>
                  <a:pt x="9592" y="18721"/>
                  <a:pt x="9729" y="18721"/>
                  <a:pt x="9809" y="18757"/>
                </a:cubicBezTo>
                <a:cubicBezTo>
                  <a:pt x="10713" y="18757"/>
                  <a:pt x="11594" y="18963"/>
                  <a:pt x="12487" y="18985"/>
                </a:cubicBezTo>
                <a:cubicBezTo>
                  <a:pt x="12553" y="19042"/>
                  <a:pt x="12628" y="19073"/>
                  <a:pt x="12703" y="19073"/>
                </a:cubicBezTo>
                <a:cubicBezTo>
                  <a:pt x="12745" y="19073"/>
                  <a:pt x="12788" y="19063"/>
                  <a:pt x="12830" y="19042"/>
                </a:cubicBezTo>
                <a:cubicBezTo>
                  <a:pt x="12908" y="19007"/>
                  <a:pt x="12987" y="18994"/>
                  <a:pt x="13067" y="18994"/>
                </a:cubicBezTo>
                <a:cubicBezTo>
                  <a:pt x="13250" y="18994"/>
                  <a:pt x="13438" y="19060"/>
                  <a:pt x="13621" y="19075"/>
                </a:cubicBezTo>
                <a:cubicBezTo>
                  <a:pt x="13680" y="19143"/>
                  <a:pt x="13757" y="19163"/>
                  <a:pt x="13843" y="19163"/>
                </a:cubicBezTo>
                <a:cubicBezTo>
                  <a:pt x="13966" y="19163"/>
                  <a:pt x="14106" y="19121"/>
                  <a:pt x="14226" y="19121"/>
                </a:cubicBezTo>
                <a:cubicBezTo>
                  <a:pt x="14234" y="19121"/>
                  <a:pt x="14242" y="19122"/>
                  <a:pt x="14250" y="19122"/>
                </a:cubicBezTo>
                <a:cubicBezTo>
                  <a:pt x="14336" y="19146"/>
                  <a:pt x="14422" y="19153"/>
                  <a:pt x="14509" y="19153"/>
                </a:cubicBezTo>
                <a:cubicBezTo>
                  <a:pt x="14655" y="19153"/>
                  <a:pt x="14804" y="19132"/>
                  <a:pt x="14956" y="19132"/>
                </a:cubicBezTo>
                <a:cubicBezTo>
                  <a:pt x="14976" y="19132"/>
                  <a:pt x="14996" y="19132"/>
                  <a:pt x="15017" y="19133"/>
                </a:cubicBezTo>
                <a:cubicBezTo>
                  <a:pt x="15635" y="19454"/>
                  <a:pt x="16354" y="19191"/>
                  <a:pt x="16997" y="19432"/>
                </a:cubicBezTo>
                <a:cubicBezTo>
                  <a:pt x="18414" y="19625"/>
                  <a:pt x="19845" y="19570"/>
                  <a:pt x="21255" y="19820"/>
                </a:cubicBezTo>
                <a:cubicBezTo>
                  <a:pt x="22296" y="19968"/>
                  <a:pt x="23359" y="19913"/>
                  <a:pt x="24378" y="20199"/>
                </a:cubicBezTo>
                <a:cubicBezTo>
                  <a:pt x="25144" y="20243"/>
                  <a:pt x="25899" y="20380"/>
                  <a:pt x="26655" y="20449"/>
                </a:cubicBezTo>
                <a:cubicBezTo>
                  <a:pt x="26728" y="20444"/>
                  <a:pt x="26801" y="20441"/>
                  <a:pt x="26873" y="20441"/>
                </a:cubicBezTo>
                <a:cubicBezTo>
                  <a:pt x="27575" y="20441"/>
                  <a:pt x="28251" y="20662"/>
                  <a:pt x="28945" y="20737"/>
                </a:cubicBezTo>
                <a:cubicBezTo>
                  <a:pt x="29654" y="20531"/>
                  <a:pt x="30330" y="20232"/>
                  <a:pt x="30959" y="19866"/>
                </a:cubicBezTo>
                <a:cubicBezTo>
                  <a:pt x="31555" y="19625"/>
                  <a:pt x="32184" y="19454"/>
                  <a:pt x="32755" y="19144"/>
                </a:cubicBezTo>
                <a:cubicBezTo>
                  <a:pt x="33167" y="18894"/>
                  <a:pt x="33683" y="18963"/>
                  <a:pt x="34128" y="18836"/>
                </a:cubicBezTo>
                <a:cubicBezTo>
                  <a:pt x="34873" y="18710"/>
                  <a:pt x="35527" y="18320"/>
                  <a:pt x="36199" y="18012"/>
                </a:cubicBezTo>
                <a:cubicBezTo>
                  <a:pt x="36579" y="17864"/>
                  <a:pt x="36969" y="17680"/>
                  <a:pt x="37243" y="17372"/>
                </a:cubicBezTo>
                <a:cubicBezTo>
                  <a:pt x="37323" y="17062"/>
                  <a:pt x="37587" y="16878"/>
                  <a:pt x="37655" y="16559"/>
                </a:cubicBezTo>
                <a:cubicBezTo>
                  <a:pt x="38032" y="15873"/>
                  <a:pt x="37587" y="15106"/>
                  <a:pt x="37345" y="14431"/>
                </a:cubicBezTo>
                <a:cubicBezTo>
                  <a:pt x="38180" y="14315"/>
                  <a:pt x="39004" y="14052"/>
                  <a:pt x="39702" y="13582"/>
                </a:cubicBezTo>
                <a:cubicBezTo>
                  <a:pt x="40059" y="13549"/>
                  <a:pt x="40287" y="13206"/>
                  <a:pt x="40388" y="12909"/>
                </a:cubicBezTo>
                <a:cubicBezTo>
                  <a:pt x="40482" y="12862"/>
                  <a:pt x="40493" y="12747"/>
                  <a:pt x="40539" y="12667"/>
                </a:cubicBezTo>
                <a:lnTo>
                  <a:pt x="40619" y="12667"/>
                </a:lnTo>
                <a:cubicBezTo>
                  <a:pt x="40699" y="12060"/>
                  <a:pt x="40424" y="11536"/>
                  <a:pt x="40218" y="10986"/>
                </a:cubicBezTo>
                <a:cubicBezTo>
                  <a:pt x="40402" y="10860"/>
                  <a:pt x="40732" y="10904"/>
                  <a:pt x="40847" y="10756"/>
                </a:cubicBezTo>
                <a:cubicBezTo>
                  <a:pt x="41179" y="10698"/>
                  <a:pt x="41671" y="10802"/>
                  <a:pt x="41913" y="10539"/>
                </a:cubicBezTo>
                <a:cubicBezTo>
                  <a:pt x="42484" y="10517"/>
                  <a:pt x="42943" y="10138"/>
                  <a:pt x="43445" y="9932"/>
                </a:cubicBezTo>
                <a:cubicBezTo>
                  <a:pt x="44234" y="9715"/>
                  <a:pt x="44646" y="8970"/>
                  <a:pt x="44876" y="8240"/>
                </a:cubicBezTo>
                <a:cubicBezTo>
                  <a:pt x="44876" y="7608"/>
                  <a:pt x="44602" y="7015"/>
                  <a:pt x="44280" y="6487"/>
                </a:cubicBezTo>
                <a:cubicBezTo>
                  <a:pt x="44302" y="6303"/>
                  <a:pt x="44165" y="6155"/>
                  <a:pt x="44052" y="6042"/>
                </a:cubicBezTo>
                <a:cubicBezTo>
                  <a:pt x="44017" y="5743"/>
                  <a:pt x="43731" y="5573"/>
                  <a:pt x="43616" y="5320"/>
                </a:cubicBezTo>
                <a:cubicBezTo>
                  <a:pt x="43091" y="4633"/>
                  <a:pt x="42621" y="3914"/>
                  <a:pt x="42336" y="3090"/>
                </a:cubicBezTo>
                <a:cubicBezTo>
                  <a:pt x="42152" y="2917"/>
                  <a:pt x="42163" y="2562"/>
                  <a:pt x="41968" y="2447"/>
                </a:cubicBezTo>
                <a:cubicBezTo>
                  <a:pt x="41935" y="2266"/>
                  <a:pt x="41682" y="2197"/>
                  <a:pt x="41671" y="2002"/>
                </a:cubicBezTo>
                <a:cubicBezTo>
                  <a:pt x="41591" y="1854"/>
                  <a:pt x="41602" y="1601"/>
                  <a:pt x="41443" y="1532"/>
                </a:cubicBezTo>
                <a:cubicBezTo>
                  <a:pt x="41185" y="1128"/>
                  <a:pt x="40748" y="764"/>
                  <a:pt x="40245" y="764"/>
                </a:cubicBezTo>
                <a:cubicBezTo>
                  <a:pt x="40191" y="764"/>
                  <a:pt x="40136" y="768"/>
                  <a:pt x="40081" y="777"/>
                </a:cubicBezTo>
                <a:cubicBezTo>
                  <a:pt x="39224" y="766"/>
                  <a:pt x="38378" y="617"/>
                  <a:pt x="37522" y="617"/>
                </a:cubicBezTo>
                <a:cubicBezTo>
                  <a:pt x="37486" y="617"/>
                  <a:pt x="37450" y="617"/>
                  <a:pt x="37414" y="618"/>
                </a:cubicBezTo>
                <a:lnTo>
                  <a:pt x="37414" y="549"/>
                </a:lnTo>
                <a:cubicBezTo>
                  <a:pt x="37181" y="549"/>
                  <a:pt x="36943" y="534"/>
                  <a:pt x="36707" y="534"/>
                </a:cubicBezTo>
                <a:cubicBezTo>
                  <a:pt x="36433" y="534"/>
                  <a:pt x="36161" y="554"/>
                  <a:pt x="35903" y="640"/>
                </a:cubicBezTo>
                <a:cubicBezTo>
                  <a:pt x="35787" y="560"/>
                  <a:pt x="35639" y="571"/>
                  <a:pt x="35502" y="549"/>
                </a:cubicBezTo>
                <a:cubicBezTo>
                  <a:pt x="35453" y="550"/>
                  <a:pt x="35404" y="551"/>
                  <a:pt x="35355" y="551"/>
                </a:cubicBezTo>
                <a:cubicBezTo>
                  <a:pt x="34590" y="551"/>
                  <a:pt x="33824" y="409"/>
                  <a:pt x="33057" y="409"/>
                </a:cubicBezTo>
                <a:cubicBezTo>
                  <a:pt x="33002" y="409"/>
                  <a:pt x="32947" y="410"/>
                  <a:pt x="32892" y="412"/>
                </a:cubicBezTo>
                <a:cubicBezTo>
                  <a:pt x="31758" y="412"/>
                  <a:pt x="30632" y="310"/>
                  <a:pt x="29493" y="310"/>
                </a:cubicBezTo>
                <a:cubicBezTo>
                  <a:pt x="29311" y="310"/>
                  <a:pt x="29128" y="312"/>
                  <a:pt x="28945" y="318"/>
                </a:cubicBezTo>
                <a:lnTo>
                  <a:pt x="28945" y="239"/>
                </a:lnTo>
                <a:cubicBezTo>
                  <a:pt x="28849" y="234"/>
                  <a:pt x="28752" y="233"/>
                  <a:pt x="28655" y="233"/>
                </a:cubicBezTo>
                <a:cubicBezTo>
                  <a:pt x="28497" y="233"/>
                  <a:pt x="28338" y="237"/>
                  <a:pt x="28179" y="237"/>
                </a:cubicBezTo>
                <a:cubicBezTo>
                  <a:pt x="27924" y="237"/>
                  <a:pt x="27670" y="228"/>
                  <a:pt x="27424" y="181"/>
                </a:cubicBezTo>
                <a:cubicBezTo>
                  <a:pt x="27207" y="164"/>
                  <a:pt x="26990" y="159"/>
                  <a:pt x="26774" y="159"/>
                </a:cubicBezTo>
                <a:cubicBezTo>
                  <a:pt x="26467" y="159"/>
                  <a:pt x="26161" y="169"/>
                  <a:pt x="25856" y="169"/>
                </a:cubicBezTo>
                <a:cubicBezTo>
                  <a:pt x="25511" y="169"/>
                  <a:pt x="25167" y="156"/>
                  <a:pt x="24825" y="101"/>
                </a:cubicBezTo>
                <a:cubicBezTo>
                  <a:pt x="24573" y="121"/>
                  <a:pt x="24321" y="129"/>
                  <a:pt x="24069" y="129"/>
                </a:cubicBezTo>
                <a:cubicBezTo>
                  <a:pt x="23378" y="129"/>
                  <a:pt x="22686" y="74"/>
                  <a:pt x="21996" y="74"/>
                </a:cubicBezTo>
                <a:cubicBezTo>
                  <a:pt x="21794" y="74"/>
                  <a:pt x="21593" y="78"/>
                  <a:pt x="21392" y="90"/>
                </a:cubicBezTo>
                <a:lnTo>
                  <a:pt x="21403" y="11"/>
                </a:lnTo>
                <a:cubicBezTo>
                  <a:pt x="21305" y="3"/>
                  <a:pt x="21206" y="0"/>
                  <a:pt x="21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2" name="Google Shape;332;p43"/>
          <p:cNvGrpSpPr/>
          <p:nvPr/>
        </p:nvGrpSpPr>
        <p:grpSpPr>
          <a:xfrm>
            <a:off x="5456589" y="1793625"/>
            <a:ext cx="201392" cy="435484"/>
            <a:chOff x="4851700" y="2146025"/>
            <a:chExt cx="164000" cy="354600"/>
          </a:xfrm>
        </p:grpSpPr>
        <p:sp>
          <p:nvSpPr>
            <p:cNvPr id="333" name="Google Shape;333;p43"/>
            <p:cNvSpPr/>
            <p:nvPr/>
          </p:nvSpPr>
          <p:spPr>
            <a:xfrm>
              <a:off x="4856350" y="2146025"/>
              <a:ext cx="154725" cy="354600"/>
            </a:xfrm>
            <a:custGeom>
              <a:avLst/>
              <a:gdLst/>
              <a:ahLst/>
              <a:cxnLst/>
              <a:rect l="l" t="t" r="r" b="b"/>
              <a:pathLst>
                <a:path w="6189" h="14184" extrusionOk="0">
                  <a:moveTo>
                    <a:pt x="3083" y="394"/>
                  </a:moveTo>
                  <a:cubicBezTo>
                    <a:pt x="4241" y="394"/>
                    <a:pt x="5308" y="1344"/>
                    <a:pt x="5308" y="2596"/>
                  </a:cubicBezTo>
                  <a:cubicBezTo>
                    <a:pt x="5308" y="3754"/>
                    <a:pt x="4241" y="4821"/>
                    <a:pt x="3083" y="4821"/>
                  </a:cubicBezTo>
                  <a:cubicBezTo>
                    <a:pt x="1924" y="4821"/>
                    <a:pt x="858" y="3754"/>
                    <a:pt x="858" y="2596"/>
                  </a:cubicBezTo>
                  <a:cubicBezTo>
                    <a:pt x="858" y="1344"/>
                    <a:pt x="1924" y="394"/>
                    <a:pt x="3083" y="394"/>
                  </a:cubicBezTo>
                  <a:close/>
                  <a:moveTo>
                    <a:pt x="5794" y="9757"/>
                  </a:moveTo>
                  <a:lnTo>
                    <a:pt x="5794" y="10243"/>
                  </a:lnTo>
                  <a:lnTo>
                    <a:pt x="4821" y="10243"/>
                  </a:lnTo>
                  <a:cubicBezTo>
                    <a:pt x="4728" y="10243"/>
                    <a:pt x="4635" y="10336"/>
                    <a:pt x="4635" y="10429"/>
                  </a:cubicBezTo>
                  <a:cubicBezTo>
                    <a:pt x="4635" y="10522"/>
                    <a:pt x="4728" y="10614"/>
                    <a:pt x="4821" y="10614"/>
                  </a:cubicBezTo>
                  <a:lnTo>
                    <a:pt x="5308" y="10614"/>
                  </a:lnTo>
                  <a:lnTo>
                    <a:pt x="4450" y="13812"/>
                  </a:lnTo>
                  <a:lnTo>
                    <a:pt x="1739" y="13812"/>
                  </a:lnTo>
                  <a:lnTo>
                    <a:pt x="858" y="10614"/>
                  </a:lnTo>
                  <a:lnTo>
                    <a:pt x="3871" y="10614"/>
                  </a:lnTo>
                  <a:cubicBezTo>
                    <a:pt x="3963" y="10614"/>
                    <a:pt x="4056" y="10522"/>
                    <a:pt x="4056" y="10429"/>
                  </a:cubicBezTo>
                  <a:cubicBezTo>
                    <a:pt x="4056" y="10336"/>
                    <a:pt x="3963" y="10243"/>
                    <a:pt x="3871" y="10243"/>
                  </a:cubicBezTo>
                  <a:lnTo>
                    <a:pt x="394" y="10243"/>
                  </a:lnTo>
                  <a:lnTo>
                    <a:pt x="394" y="9757"/>
                  </a:lnTo>
                  <a:close/>
                  <a:moveTo>
                    <a:pt x="3083" y="0"/>
                  </a:moveTo>
                  <a:cubicBezTo>
                    <a:pt x="1646" y="0"/>
                    <a:pt x="487" y="1159"/>
                    <a:pt x="487" y="2596"/>
                  </a:cubicBezTo>
                  <a:cubicBezTo>
                    <a:pt x="487" y="3963"/>
                    <a:pt x="1553" y="5122"/>
                    <a:pt x="2897" y="5215"/>
                  </a:cubicBezTo>
                  <a:lnTo>
                    <a:pt x="2897" y="9363"/>
                  </a:lnTo>
                  <a:lnTo>
                    <a:pt x="186" y="9363"/>
                  </a:lnTo>
                  <a:cubicBezTo>
                    <a:pt x="93" y="9363"/>
                    <a:pt x="0" y="9456"/>
                    <a:pt x="0" y="9548"/>
                  </a:cubicBezTo>
                  <a:lnTo>
                    <a:pt x="0" y="10429"/>
                  </a:lnTo>
                  <a:cubicBezTo>
                    <a:pt x="0" y="10522"/>
                    <a:pt x="93" y="10614"/>
                    <a:pt x="186" y="10614"/>
                  </a:cubicBezTo>
                  <a:lnTo>
                    <a:pt x="487" y="10614"/>
                  </a:lnTo>
                  <a:lnTo>
                    <a:pt x="1345" y="14091"/>
                  </a:lnTo>
                  <a:cubicBezTo>
                    <a:pt x="1345" y="14183"/>
                    <a:pt x="1437" y="14183"/>
                    <a:pt x="1553" y="14183"/>
                  </a:cubicBezTo>
                  <a:lnTo>
                    <a:pt x="4635" y="14183"/>
                  </a:lnTo>
                  <a:cubicBezTo>
                    <a:pt x="4728" y="14183"/>
                    <a:pt x="4821" y="14183"/>
                    <a:pt x="4821" y="14091"/>
                  </a:cubicBezTo>
                  <a:lnTo>
                    <a:pt x="5701" y="10614"/>
                  </a:lnTo>
                  <a:lnTo>
                    <a:pt x="5980" y="10614"/>
                  </a:lnTo>
                  <a:cubicBezTo>
                    <a:pt x="6072" y="10614"/>
                    <a:pt x="6188" y="10522"/>
                    <a:pt x="6188" y="10429"/>
                  </a:cubicBezTo>
                  <a:lnTo>
                    <a:pt x="6188" y="9548"/>
                  </a:lnTo>
                  <a:cubicBezTo>
                    <a:pt x="6188" y="9456"/>
                    <a:pt x="6072" y="9363"/>
                    <a:pt x="5980" y="9363"/>
                  </a:cubicBezTo>
                  <a:lnTo>
                    <a:pt x="3291" y="9363"/>
                  </a:lnTo>
                  <a:lnTo>
                    <a:pt x="3291" y="5215"/>
                  </a:lnTo>
                  <a:cubicBezTo>
                    <a:pt x="4635" y="5122"/>
                    <a:pt x="5701" y="3963"/>
                    <a:pt x="5701" y="2596"/>
                  </a:cubicBezTo>
                  <a:cubicBezTo>
                    <a:pt x="5701" y="1159"/>
                    <a:pt x="4543" y="0"/>
                    <a:pt x="3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3"/>
            <p:cNvSpPr/>
            <p:nvPr/>
          </p:nvSpPr>
          <p:spPr>
            <a:xfrm>
              <a:off x="4914275" y="2170350"/>
              <a:ext cx="38850" cy="81725"/>
            </a:xfrm>
            <a:custGeom>
              <a:avLst/>
              <a:gdLst/>
              <a:ahLst/>
              <a:cxnLst/>
              <a:rect l="l" t="t" r="r" b="b"/>
              <a:pathLst>
                <a:path w="1554" h="3269" extrusionOk="0">
                  <a:moveTo>
                    <a:pt x="766" y="0"/>
                  </a:moveTo>
                  <a:cubicBezTo>
                    <a:pt x="673" y="0"/>
                    <a:pt x="580" y="93"/>
                    <a:pt x="580" y="186"/>
                  </a:cubicBezTo>
                  <a:lnTo>
                    <a:pt x="580" y="371"/>
                  </a:lnTo>
                  <a:cubicBezTo>
                    <a:pt x="186" y="464"/>
                    <a:pt x="1" y="765"/>
                    <a:pt x="1" y="1159"/>
                  </a:cubicBezTo>
                  <a:cubicBezTo>
                    <a:pt x="1" y="1530"/>
                    <a:pt x="279" y="1831"/>
                    <a:pt x="673" y="1831"/>
                  </a:cubicBezTo>
                  <a:lnTo>
                    <a:pt x="858" y="1831"/>
                  </a:lnTo>
                  <a:cubicBezTo>
                    <a:pt x="974" y="1831"/>
                    <a:pt x="1160" y="2017"/>
                    <a:pt x="1160" y="2109"/>
                  </a:cubicBezTo>
                  <a:cubicBezTo>
                    <a:pt x="1160" y="2318"/>
                    <a:pt x="974" y="2411"/>
                    <a:pt x="858" y="2411"/>
                  </a:cubicBezTo>
                  <a:lnTo>
                    <a:pt x="673" y="2411"/>
                  </a:lnTo>
                  <a:cubicBezTo>
                    <a:pt x="488" y="2411"/>
                    <a:pt x="395" y="2318"/>
                    <a:pt x="395" y="2202"/>
                  </a:cubicBezTo>
                  <a:cubicBezTo>
                    <a:pt x="395" y="2109"/>
                    <a:pt x="279" y="2017"/>
                    <a:pt x="186" y="2017"/>
                  </a:cubicBezTo>
                  <a:cubicBezTo>
                    <a:pt x="94" y="2017"/>
                    <a:pt x="1" y="2109"/>
                    <a:pt x="1" y="2202"/>
                  </a:cubicBezTo>
                  <a:cubicBezTo>
                    <a:pt x="1" y="2503"/>
                    <a:pt x="186" y="2781"/>
                    <a:pt x="580" y="2897"/>
                  </a:cubicBezTo>
                  <a:lnTo>
                    <a:pt x="580" y="3083"/>
                  </a:lnTo>
                  <a:cubicBezTo>
                    <a:pt x="580" y="3175"/>
                    <a:pt x="673" y="3268"/>
                    <a:pt x="766" y="3268"/>
                  </a:cubicBezTo>
                  <a:cubicBezTo>
                    <a:pt x="858" y="3268"/>
                    <a:pt x="974" y="3175"/>
                    <a:pt x="974" y="3083"/>
                  </a:cubicBezTo>
                  <a:lnTo>
                    <a:pt x="974" y="2781"/>
                  </a:lnTo>
                  <a:cubicBezTo>
                    <a:pt x="1345" y="2781"/>
                    <a:pt x="1554" y="2503"/>
                    <a:pt x="1554" y="2109"/>
                  </a:cubicBezTo>
                  <a:cubicBezTo>
                    <a:pt x="1554" y="1739"/>
                    <a:pt x="1252" y="1437"/>
                    <a:pt x="858" y="1437"/>
                  </a:cubicBezTo>
                  <a:lnTo>
                    <a:pt x="673" y="1437"/>
                  </a:lnTo>
                  <a:cubicBezTo>
                    <a:pt x="580" y="1437"/>
                    <a:pt x="395" y="1252"/>
                    <a:pt x="395" y="1159"/>
                  </a:cubicBezTo>
                  <a:cubicBezTo>
                    <a:pt x="395" y="951"/>
                    <a:pt x="580" y="858"/>
                    <a:pt x="673" y="858"/>
                  </a:cubicBezTo>
                  <a:lnTo>
                    <a:pt x="858" y="858"/>
                  </a:lnTo>
                  <a:cubicBezTo>
                    <a:pt x="1067" y="858"/>
                    <a:pt x="1160" y="951"/>
                    <a:pt x="1160" y="1043"/>
                  </a:cubicBezTo>
                  <a:lnTo>
                    <a:pt x="1160" y="1159"/>
                  </a:lnTo>
                  <a:cubicBezTo>
                    <a:pt x="1160" y="1345"/>
                    <a:pt x="1252" y="1437"/>
                    <a:pt x="1345" y="1437"/>
                  </a:cubicBezTo>
                  <a:cubicBezTo>
                    <a:pt x="1438" y="1437"/>
                    <a:pt x="1554" y="1345"/>
                    <a:pt x="1554" y="1159"/>
                  </a:cubicBezTo>
                  <a:lnTo>
                    <a:pt x="1554" y="1043"/>
                  </a:lnTo>
                  <a:cubicBezTo>
                    <a:pt x="1554" y="765"/>
                    <a:pt x="1345" y="464"/>
                    <a:pt x="974" y="371"/>
                  </a:cubicBezTo>
                  <a:lnTo>
                    <a:pt x="974" y="186"/>
                  </a:lnTo>
                  <a:cubicBezTo>
                    <a:pt x="974" y="93"/>
                    <a:pt x="858"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3"/>
            <p:cNvSpPr/>
            <p:nvPr/>
          </p:nvSpPr>
          <p:spPr>
            <a:xfrm>
              <a:off x="4940925" y="2289100"/>
              <a:ext cx="74775" cy="69575"/>
            </a:xfrm>
            <a:custGeom>
              <a:avLst/>
              <a:gdLst/>
              <a:ahLst/>
              <a:cxnLst/>
              <a:rect l="l" t="t" r="r" b="b"/>
              <a:pathLst>
                <a:path w="2991" h="2783" extrusionOk="0">
                  <a:moveTo>
                    <a:pt x="2110" y="465"/>
                  </a:moveTo>
                  <a:lnTo>
                    <a:pt x="580" y="1994"/>
                  </a:lnTo>
                  <a:cubicBezTo>
                    <a:pt x="580" y="1624"/>
                    <a:pt x="673" y="1230"/>
                    <a:pt x="951" y="928"/>
                  </a:cubicBezTo>
                  <a:cubicBezTo>
                    <a:pt x="1345" y="558"/>
                    <a:pt x="1739" y="465"/>
                    <a:pt x="2110" y="465"/>
                  </a:cubicBezTo>
                  <a:close/>
                  <a:moveTo>
                    <a:pt x="2411" y="743"/>
                  </a:moveTo>
                  <a:cubicBezTo>
                    <a:pt x="2411" y="1137"/>
                    <a:pt x="2318" y="1508"/>
                    <a:pt x="1925" y="1809"/>
                  </a:cubicBezTo>
                  <a:cubicBezTo>
                    <a:pt x="1646" y="2203"/>
                    <a:pt x="1252" y="2296"/>
                    <a:pt x="858" y="2296"/>
                  </a:cubicBezTo>
                  <a:lnTo>
                    <a:pt x="2411" y="743"/>
                  </a:lnTo>
                  <a:close/>
                  <a:moveTo>
                    <a:pt x="2082" y="0"/>
                  </a:moveTo>
                  <a:cubicBezTo>
                    <a:pt x="1586" y="0"/>
                    <a:pt x="1104" y="196"/>
                    <a:pt x="673" y="558"/>
                  </a:cubicBezTo>
                  <a:cubicBezTo>
                    <a:pt x="186" y="1137"/>
                    <a:pt x="1" y="1809"/>
                    <a:pt x="186" y="2481"/>
                  </a:cubicBezTo>
                  <a:cubicBezTo>
                    <a:pt x="186" y="2574"/>
                    <a:pt x="279" y="2666"/>
                    <a:pt x="372" y="2666"/>
                  </a:cubicBezTo>
                  <a:cubicBezTo>
                    <a:pt x="488" y="2666"/>
                    <a:pt x="673" y="2782"/>
                    <a:pt x="858" y="2782"/>
                  </a:cubicBezTo>
                  <a:cubicBezTo>
                    <a:pt x="1345" y="2782"/>
                    <a:pt x="1925" y="2481"/>
                    <a:pt x="2318" y="2203"/>
                  </a:cubicBezTo>
                  <a:cubicBezTo>
                    <a:pt x="2805" y="1624"/>
                    <a:pt x="2991" y="928"/>
                    <a:pt x="2805" y="256"/>
                  </a:cubicBezTo>
                  <a:cubicBezTo>
                    <a:pt x="2805" y="164"/>
                    <a:pt x="2689" y="71"/>
                    <a:pt x="2597" y="71"/>
                  </a:cubicBezTo>
                  <a:cubicBezTo>
                    <a:pt x="2424" y="23"/>
                    <a:pt x="2252" y="0"/>
                    <a:pt x="2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3"/>
            <p:cNvSpPr/>
            <p:nvPr/>
          </p:nvSpPr>
          <p:spPr>
            <a:xfrm>
              <a:off x="4851700" y="2289100"/>
              <a:ext cx="74775" cy="69575"/>
            </a:xfrm>
            <a:custGeom>
              <a:avLst/>
              <a:gdLst/>
              <a:ahLst/>
              <a:cxnLst/>
              <a:rect l="l" t="t" r="r" b="b"/>
              <a:pathLst>
                <a:path w="2991" h="2783" extrusionOk="0">
                  <a:moveTo>
                    <a:pt x="858" y="465"/>
                  </a:moveTo>
                  <a:cubicBezTo>
                    <a:pt x="1252" y="465"/>
                    <a:pt x="1623" y="558"/>
                    <a:pt x="2017" y="928"/>
                  </a:cubicBezTo>
                  <a:cubicBezTo>
                    <a:pt x="2319" y="1230"/>
                    <a:pt x="2411" y="1624"/>
                    <a:pt x="2411" y="1994"/>
                  </a:cubicBezTo>
                  <a:lnTo>
                    <a:pt x="858" y="465"/>
                  </a:lnTo>
                  <a:close/>
                  <a:moveTo>
                    <a:pt x="580" y="743"/>
                  </a:moveTo>
                  <a:lnTo>
                    <a:pt x="2110" y="2296"/>
                  </a:lnTo>
                  <a:cubicBezTo>
                    <a:pt x="1739" y="2296"/>
                    <a:pt x="1345" y="2203"/>
                    <a:pt x="1044" y="1809"/>
                  </a:cubicBezTo>
                  <a:cubicBezTo>
                    <a:pt x="673" y="1508"/>
                    <a:pt x="580" y="1137"/>
                    <a:pt x="580" y="743"/>
                  </a:cubicBezTo>
                  <a:close/>
                  <a:moveTo>
                    <a:pt x="890" y="0"/>
                  </a:moveTo>
                  <a:cubicBezTo>
                    <a:pt x="718" y="0"/>
                    <a:pt x="544" y="23"/>
                    <a:pt x="372" y="71"/>
                  </a:cubicBezTo>
                  <a:cubicBezTo>
                    <a:pt x="279" y="71"/>
                    <a:pt x="186" y="164"/>
                    <a:pt x="186" y="256"/>
                  </a:cubicBezTo>
                  <a:cubicBezTo>
                    <a:pt x="1" y="928"/>
                    <a:pt x="186" y="1624"/>
                    <a:pt x="673" y="2203"/>
                  </a:cubicBezTo>
                  <a:cubicBezTo>
                    <a:pt x="1044" y="2481"/>
                    <a:pt x="1623" y="2782"/>
                    <a:pt x="2110" y="2782"/>
                  </a:cubicBezTo>
                  <a:cubicBezTo>
                    <a:pt x="2319" y="2782"/>
                    <a:pt x="2504" y="2666"/>
                    <a:pt x="2597" y="2666"/>
                  </a:cubicBezTo>
                  <a:cubicBezTo>
                    <a:pt x="2689" y="2666"/>
                    <a:pt x="2782" y="2574"/>
                    <a:pt x="2782" y="2481"/>
                  </a:cubicBezTo>
                  <a:cubicBezTo>
                    <a:pt x="2991" y="1809"/>
                    <a:pt x="2782" y="1137"/>
                    <a:pt x="2319" y="558"/>
                  </a:cubicBezTo>
                  <a:cubicBezTo>
                    <a:pt x="1888" y="196"/>
                    <a:pt x="1392" y="0"/>
                    <a:pt x="890"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292;p43">
            <a:extLst>
              <a:ext uri="{FF2B5EF4-FFF2-40B4-BE49-F238E27FC236}">
                <a16:creationId xmlns:a16="http://schemas.microsoft.com/office/drawing/2014/main" id="{A1C5472F-998F-E14B-AA4E-46922212CBC4}"/>
              </a:ext>
            </a:extLst>
          </p:cNvPr>
          <p:cNvSpPr txBox="1">
            <a:spLocks/>
          </p:cNvSpPr>
          <p:nvPr/>
        </p:nvSpPr>
        <p:spPr>
          <a:xfrm>
            <a:off x="4427441" y="3217916"/>
            <a:ext cx="2259402" cy="67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0" indent="0"/>
            <a:r>
              <a:rPr lang="es-ES" sz="2000" b="1" dirty="0">
                <a:latin typeface="The Hand" panose="03070502030502020204" pitchFamily="66" charset="0"/>
              </a:rPr>
              <a:t>A NEGOCIAR</a:t>
            </a:r>
          </a:p>
          <a:p>
            <a:pPr marL="0" indent="0"/>
            <a:r>
              <a:rPr lang="es-ES" sz="1800" b="1" dirty="0">
                <a:latin typeface="The Hand" panose="03070502030502020204" pitchFamily="66" charset="0"/>
              </a:rPr>
              <a:t>40€/PAX – TALLER DE 1 DÍA</a:t>
            </a:r>
          </a:p>
          <a:p>
            <a:pPr marL="0" indent="0"/>
            <a:r>
              <a:rPr lang="es-ES" sz="1800" b="1" dirty="0">
                <a:latin typeface="The Hand" panose="03070502030502020204" pitchFamily="66" charset="0"/>
              </a:rPr>
              <a:t>70€/PAX –TALLER DE  3 DÍA</a:t>
            </a:r>
          </a:p>
          <a:p>
            <a:pPr marL="0" indent="0"/>
            <a:endParaRPr lang="es-ES" sz="2000" dirty="0">
              <a:latin typeface="The Hand" panose="03070502030502020204" pitchFamily="66" charset="0"/>
            </a:endParaRPr>
          </a:p>
        </p:txBody>
      </p:sp>
      <p:pic>
        <p:nvPicPr>
          <p:cNvPr id="8" name="Gráfico 7" descr="Reloj">
            <a:extLst>
              <a:ext uri="{FF2B5EF4-FFF2-40B4-BE49-F238E27FC236}">
                <a16:creationId xmlns:a16="http://schemas.microsoft.com/office/drawing/2014/main" id="{20BF65B5-DEFD-414E-B42D-E3323D70EC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1751" y="1741837"/>
            <a:ext cx="467798" cy="467798"/>
          </a:xfrm>
          <a:prstGeom prst="rect">
            <a:avLst/>
          </a:prstGeom>
        </p:spPr>
      </p:pic>
      <p:pic>
        <p:nvPicPr>
          <p:cNvPr id="10" name="Gráfico 9" descr="Grupo de mujeres">
            <a:extLst>
              <a:ext uri="{FF2B5EF4-FFF2-40B4-BE49-F238E27FC236}">
                <a16:creationId xmlns:a16="http://schemas.microsoft.com/office/drawing/2014/main" id="{4A4A6584-02D7-184D-A1D3-F092956FBA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1596" y="1721501"/>
            <a:ext cx="568395" cy="568395"/>
          </a:xfrm>
          <a:prstGeom prst="rect">
            <a:avLst/>
          </a:prstGeom>
        </p:spPr>
      </p:pic>
      <p:pic>
        <p:nvPicPr>
          <p:cNvPr id="22" name="Gráfico 21" descr="Engranaje único">
            <a:extLst>
              <a:ext uri="{FF2B5EF4-FFF2-40B4-BE49-F238E27FC236}">
                <a16:creationId xmlns:a16="http://schemas.microsoft.com/office/drawing/2014/main" id="{0F7B412C-F7CF-C042-AC0C-A918B1FDB3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69749" y="1689492"/>
            <a:ext cx="632412" cy="6324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9" name="Google Shape;689;p60"/>
          <p:cNvSpPr txBox="1">
            <a:spLocks noGrp="1"/>
          </p:cNvSpPr>
          <p:nvPr>
            <p:ph type="subTitle" idx="1"/>
          </p:nvPr>
        </p:nvSpPr>
        <p:spPr>
          <a:xfrm>
            <a:off x="1451274" y="3485978"/>
            <a:ext cx="2875610" cy="4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Agency FB" panose="020B0503020202020204" pitchFamily="34" charset="77"/>
              </a:rPr>
              <a:t>Covadonga Calderón</a:t>
            </a:r>
            <a:endParaRPr sz="2400" dirty="0">
              <a:latin typeface="Agency FB" panose="020B0503020202020204" pitchFamily="34" charset="77"/>
            </a:endParaRPr>
          </a:p>
        </p:txBody>
      </p:sp>
      <p:sp>
        <p:nvSpPr>
          <p:cNvPr id="690" name="Google Shape;690;p60"/>
          <p:cNvSpPr txBox="1">
            <a:spLocks noGrp="1"/>
          </p:cNvSpPr>
          <p:nvPr>
            <p:ph type="subTitle" idx="2"/>
          </p:nvPr>
        </p:nvSpPr>
        <p:spPr>
          <a:xfrm>
            <a:off x="5347225" y="3431775"/>
            <a:ext cx="2137500" cy="4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err="1">
                <a:latin typeface="Agency FB" panose="020B0503020202020204" pitchFamily="34" charset="77"/>
              </a:rPr>
              <a:t>Gema</a:t>
            </a:r>
            <a:r>
              <a:rPr lang="en" dirty="0">
                <a:latin typeface="Agency FB" panose="020B0503020202020204" pitchFamily="34" charset="77"/>
              </a:rPr>
              <a:t> </a:t>
            </a:r>
            <a:r>
              <a:rPr lang="en" dirty="0" err="1">
                <a:latin typeface="Agency FB" panose="020B0503020202020204" pitchFamily="34" charset="77"/>
              </a:rPr>
              <a:t>Baos</a:t>
            </a:r>
            <a:endParaRPr dirty="0">
              <a:latin typeface="Agency FB" panose="020B0503020202020204" pitchFamily="34" charset="77"/>
            </a:endParaRPr>
          </a:p>
        </p:txBody>
      </p:sp>
      <p:sp>
        <p:nvSpPr>
          <p:cNvPr id="691" name="Google Shape;691;p60"/>
          <p:cNvSpPr txBox="1">
            <a:spLocks noGrp="1"/>
          </p:cNvSpPr>
          <p:nvPr>
            <p:ph type="subTitle" idx="3"/>
          </p:nvPr>
        </p:nvSpPr>
        <p:spPr>
          <a:xfrm>
            <a:off x="886604" y="3893424"/>
            <a:ext cx="4004950" cy="1001697"/>
          </a:xfrm>
          <a:prstGeom prst="rect">
            <a:avLst/>
          </a:prstGeom>
        </p:spPr>
        <p:txBody>
          <a:bodyPr spcFirstLastPara="1" wrap="square" lIns="91425" tIns="91425" rIns="91425" bIns="91425" anchor="ctr" anchorCtr="0">
            <a:noAutofit/>
          </a:bodyPr>
          <a:lstStyle/>
          <a:p>
            <a:pPr marL="0" lvl="0" indent="0"/>
            <a:r>
              <a:rPr lang="en" dirty="0">
                <a:solidFill>
                  <a:schemeClr val="bg2">
                    <a:lumMod val="25000"/>
                  </a:schemeClr>
                </a:solidFill>
              </a:rPr>
              <a:t>Email: </a:t>
            </a:r>
            <a:r>
              <a:rPr lang="es-ES" dirty="0">
                <a:solidFill>
                  <a:schemeClr val="bg2">
                    <a:lumMod val="25000"/>
                  </a:schemeClr>
                </a:solidFill>
                <a:hlinkClick r:id="rId3">
                  <a:extLst>
                    <a:ext uri="{A12FA001-AC4F-418D-AE19-62706E023703}">
                      <ahyp:hlinkClr xmlns:ahyp="http://schemas.microsoft.com/office/drawing/2018/hyperlinkcolor" val="tx"/>
                    </a:ext>
                  </a:extLst>
                </a:hlinkClick>
              </a:rPr>
              <a:t>lacalderonacovadonga@gmail.com</a:t>
            </a:r>
            <a:endParaRPr lang="es-ES" dirty="0">
              <a:solidFill>
                <a:schemeClr val="bg2">
                  <a:lumMod val="25000"/>
                </a:schemeClr>
              </a:solidFill>
            </a:endParaRPr>
          </a:p>
          <a:p>
            <a:pPr marL="0" lvl="0" indent="0"/>
            <a:r>
              <a:rPr lang="es-ES" dirty="0"/>
              <a:t>  </a:t>
            </a:r>
            <a:endParaRPr lang="en" dirty="0"/>
          </a:p>
          <a:p>
            <a:pPr marL="0" lvl="0" indent="0"/>
            <a:r>
              <a:rPr lang="en" dirty="0" err="1"/>
              <a:t>Tlf</a:t>
            </a:r>
            <a:r>
              <a:rPr lang="en" dirty="0"/>
              <a:t>: 661 61 95 51</a:t>
            </a:r>
            <a:endParaRPr dirty="0"/>
          </a:p>
        </p:txBody>
      </p:sp>
      <p:sp>
        <p:nvSpPr>
          <p:cNvPr id="692" name="Google Shape;692;p60"/>
          <p:cNvSpPr txBox="1">
            <a:spLocks noGrp="1"/>
          </p:cNvSpPr>
          <p:nvPr>
            <p:ph type="subTitle" idx="4"/>
          </p:nvPr>
        </p:nvSpPr>
        <p:spPr>
          <a:xfrm>
            <a:off x="4798557" y="4037572"/>
            <a:ext cx="3234836" cy="7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2">
                    <a:lumMod val="25000"/>
                  </a:schemeClr>
                </a:solidFill>
              </a:rPr>
              <a:t>Email: </a:t>
            </a:r>
            <a:r>
              <a:rPr lang="en" dirty="0">
                <a:solidFill>
                  <a:schemeClr val="bg2">
                    <a:lumMod val="25000"/>
                  </a:schemeClr>
                </a:solidFill>
                <a:hlinkClick r:id="rId4">
                  <a:extLst>
                    <a:ext uri="{A12FA001-AC4F-418D-AE19-62706E023703}">
                      <ahyp:hlinkClr xmlns:ahyp="http://schemas.microsoft.com/office/drawing/2018/hyperlinkcolor" val="tx"/>
                    </a:ext>
                  </a:extLst>
                </a:hlinkClick>
              </a:rPr>
              <a:t>gemamariabaos@gmail.com</a:t>
            </a:r>
            <a:endParaRPr lang="en" dirty="0">
              <a:solidFill>
                <a:schemeClr val="bg2">
                  <a:lumMod val="25000"/>
                </a:schemeClr>
              </a:solidFill>
            </a:endParaRPr>
          </a:p>
          <a:p>
            <a:pPr marL="0" lvl="0" indent="0" algn="ctr" rtl="0">
              <a:spcBef>
                <a:spcPts val="0"/>
              </a:spcBef>
              <a:spcAft>
                <a:spcPts val="0"/>
              </a:spcAft>
              <a:buNone/>
            </a:pPr>
            <a:endParaRPr lang="en" dirty="0"/>
          </a:p>
          <a:p>
            <a:pPr marL="0" lvl="0" indent="0" algn="ctr" rtl="0">
              <a:spcBef>
                <a:spcPts val="0"/>
              </a:spcBef>
              <a:spcAft>
                <a:spcPts val="0"/>
              </a:spcAft>
              <a:buNone/>
            </a:pPr>
            <a:r>
              <a:rPr lang="en" dirty="0" err="1"/>
              <a:t>Tlf</a:t>
            </a:r>
            <a:r>
              <a:rPr lang="en" dirty="0"/>
              <a:t>: 654 442 442</a:t>
            </a:r>
            <a:endParaRPr dirty="0"/>
          </a:p>
        </p:txBody>
      </p:sp>
      <p:sp>
        <p:nvSpPr>
          <p:cNvPr id="699" name="Google Shape;699;p60"/>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chemeClr val="accent1">
                    <a:lumMod val="50000"/>
                  </a:schemeClr>
                </a:solidFill>
                <a:latin typeface="Agency FB" panose="020B0503020202020204" pitchFamily="34" charset="77"/>
              </a:rPr>
              <a:t>CONTACTO</a:t>
            </a:r>
            <a:endParaRPr sz="4000" dirty="0">
              <a:solidFill>
                <a:schemeClr val="accent1">
                  <a:lumMod val="50000"/>
                </a:schemeClr>
              </a:solidFill>
              <a:latin typeface="Agency FB" panose="020B0503020202020204" pitchFamily="34" charset="77"/>
            </a:endParaRPr>
          </a:p>
        </p:txBody>
      </p:sp>
      <p:sp>
        <p:nvSpPr>
          <p:cNvPr id="693" name="Google Shape;693;p60"/>
          <p:cNvSpPr/>
          <p:nvPr/>
        </p:nvSpPr>
        <p:spPr>
          <a:xfrm>
            <a:off x="2018259" y="1247800"/>
            <a:ext cx="1741641" cy="2145062"/>
          </a:xfrm>
          <a:custGeom>
            <a:avLst/>
            <a:gdLst/>
            <a:ahLst/>
            <a:cxnLst/>
            <a:rect l="l" t="t" r="r" b="b"/>
            <a:pathLst>
              <a:path w="67512" h="83150" extrusionOk="0">
                <a:moveTo>
                  <a:pt x="28155" y="1271"/>
                </a:moveTo>
                <a:cubicBezTo>
                  <a:pt x="30022" y="1271"/>
                  <a:pt x="31947" y="1606"/>
                  <a:pt x="33917" y="2348"/>
                </a:cubicBezTo>
                <a:cubicBezTo>
                  <a:pt x="41803" y="4976"/>
                  <a:pt x="48508" y="11346"/>
                  <a:pt x="54369" y="16992"/>
                </a:cubicBezTo>
                <a:cubicBezTo>
                  <a:pt x="58848" y="21405"/>
                  <a:pt x="64159" y="26206"/>
                  <a:pt x="65272" y="32643"/>
                </a:cubicBezTo>
                <a:cubicBezTo>
                  <a:pt x="66720" y="40904"/>
                  <a:pt x="62590" y="49622"/>
                  <a:pt x="58902" y="56716"/>
                </a:cubicBezTo>
                <a:cubicBezTo>
                  <a:pt x="53430" y="66841"/>
                  <a:pt x="44981" y="77396"/>
                  <a:pt x="33582" y="80977"/>
                </a:cubicBezTo>
                <a:cubicBezTo>
                  <a:pt x="31484" y="81633"/>
                  <a:pt x="29475" y="81937"/>
                  <a:pt x="27559" y="81937"/>
                </a:cubicBezTo>
                <a:cubicBezTo>
                  <a:pt x="19372" y="81937"/>
                  <a:pt x="12894" y="76373"/>
                  <a:pt x="8503" y="68907"/>
                </a:cubicBezTo>
                <a:cubicBezTo>
                  <a:pt x="7940" y="67901"/>
                  <a:pt x="7376" y="66841"/>
                  <a:pt x="6934" y="65715"/>
                </a:cubicBezTo>
                <a:cubicBezTo>
                  <a:pt x="6880" y="65715"/>
                  <a:pt x="6880" y="65661"/>
                  <a:pt x="6880" y="65608"/>
                </a:cubicBezTo>
                <a:cubicBezTo>
                  <a:pt x="3688" y="57950"/>
                  <a:pt x="2186" y="48951"/>
                  <a:pt x="1958" y="41468"/>
                </a:cubicBezTo>
                <a:cubicBezTo>
                  <a:pt x="1958" y="39349"/>
                  <a:pt x="2066" y="37163"/>
                  <a:pt x="2240" y="35097"/>
                </a:cubicBezTo>
                <a:cubicBezTo>
                  <a:pt x="2468" y="33032"/>
                  <a:pt x="2803" y="30967"/>
                  <a:pt x="3192" y="28955"/>
                </a:cubicBezTo>
                <a:cubicBezTo>
                  <a:pt x="4587" y="23081"/>
                  <a:pt x="7041" y="16711"/>
                  <a:pt x="10622" y="11521"/>
                </a:cubicBezTo>
                <a:cubicBezTo>
                  <a:pt x="11400" y="10448"/>
                  <a:pt x="12298" y="9388"/>
                  <a:pt x="13250" y="8383"/>
                </a:cubicBezTo>
                <a:cubicBezTo>
                  <a:pt x="17484" y="4280"/>
                  <a:pt x="22561" y="1271"/>
                  <a:pt x="28155" y="1271"/>
                </a:cubicBezTo>
                <a:close/>
                <a:moveTo>
                  <a:pt x="0" y="1"/>
                </a:moveTo>
                <a:lnTo>
                  <a:pt x="0" y="83149"/>
                </a:lnTo>
                <a:lnTo>
                  <a:pt x="67512" y="83149"/>
                </a:lnTo>
                <a:lnTo>
                  <a:pt x="67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60"/>
          <p:cNvSpPr/>
          <p:nvPr/>
        </p:nvSpPr>
        <p:spPr>
          <a:xfrm>
            <a:off x="5411167" y="1280925"/>
            <a:ext cx="1687475" cy="2078750"/>
          </a:xfrm>
          <a:custGeom>
            <a:avLst/>
            <a:gdLst/>
            <a:ahLst/>
            <a:cxnLst/>
            <a:rect l="l" t="t" r="r" b="b"/>
            <a:pathLst>
              <a:path w="67499" h="83150" extrusionOk="0">
                <a:moveTo>
                  <a:pt x="37633" y="1991"/>
                </a:moveTo>
                <a:cubicBezTo>
                  <a:pt x="46204" y="1991"/>
                  <a:pt x="52550" y="9567"/>
                  <a:pt x="56662" y="16711"/>
                </a:cubicBezTo>
                <a:cubicBezTo>
                  <a:pt x="61919" y="26541"/>
                  <a:pt x="64870" y="38115"/>
                  <a:pt x="65152" y="49233"/>
                </a:cubicBezTo>
                <a:cubicBezTo>
                  <a:pt x="65152" y="52022"/>
                  <a:pt x="64937" y="54771"/>
                  <a:pt x="64481" y="57507"/>
                </a:cubicBezTo>
                <a:cubicBezTo>
                  <a:pt x="63194" y="63824"/>
                  <a:pt x="60458" y="69792"/>
                  <a:pt x="56381" y="74217"/>
                </a:cubicBezTo>
                <a:cubicBezTo>
                  <a:pt x="51257" y="78815"/>
                  <a:pt x="45703" y="81064"/>
                  <a:pt x="39388" y="81064"/>
                </a:cubicBezTo>
                <a:cubicBezTo>
                  <a:pt x="37505" y="81064"/>
                  <a:pt x="35555" y="80864"/>
                  <a:pt x="33528" y="80467"/>
                </a:cubicBezTo>
                <a:cubicBezTo>
                  <a:pt x="24865" y="78294"/>
                  <a:pt x="16992" y="72595"/>
                  <a:pt x="10783" y="66278"/>
                </a:cubicBezTo>
                <a:cubicBezTo>
                  <a:pt x="6089" y="61303"/>
                  <a:pt x="2066" y="55938"/>
                  <a:pt x="2294" y="48790"/>
                </a:cubicBezTo>
                <a:cubicBezTo>
                  <a:pt x="2575" y="40127"/>
                  <a:pt x="6867" y="31356"/>
                  <a:pt x="10837" y="23859"/>
                </a:cubicBezTo>
                <a:cubicBezTo>
                  <a:pt x="15987" y="14981"/>
                  <a:pt x="23135" y="4869"/>
                  <a:pt x="33863" y="2468"/>
                </a:cubicBezTo>
                <a:cubicBezTo>
                  <a:pt x="35165" y="2143"/>
                  <a:pt x="36421" y="1991"/>
                  <a:pt x="37633" y="1991"/>
                </a:cubicBezTo>
                <a:close/>
                <a:moveTo>
                  <a:pt x="1" y="1"/>
                </a:moveTo>
                <a:lnTo>
                  <a:pt x="1" y="83149"/>
                </a:lnTo>
                <a:lnTo>
                  <a:pt x="67499" y="83149"/>
                </a:lnTo>
                <a:lnTo>
                  <a:pt x="674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0"/>
          <p:cNvSpPr/>
          <p:nvPr/>
        </p:nvSpPr>
        <p:spPr>
          <a:xfrm>
            <a:off x="4701688" y="2627688"/>
            <a:ext cx="1121925" cy="518450"/>
          </a:xfrm>
          <a:custGeom>
            <a:avLst/>
            <a:gdLst/>
            <a:ahLst/>
            <a:cxnLst/>
            <a:rect l="l" t="t" r="r" b="b"/>
            <a:pathLst>
              <a:path w="44877" h="20738" extrusionOk="0">
                <a:moveTo>
                  <a:pt x="21108" y="0"/>
                </a:moveTo>
                <a:cubicBezTo>
                  <a:pt x="20639" y="0"/>
                  <a:pt x="20170" y="70"/>
                  <a:pt x="19705" y="70"/>
                </a:cubicBezTo>
                <a:cubicBezTo>
                  <a:pt x="19508" y="70"/>
                  <a:pt x="19311" y="57"/>
                  <a:pt x="19115" y="22"/>
                </a:cubicBezTo>
                <a:cubicBezTo>
                  <a:pt x="18247" y="81"/>
                  <a:pt x="17379" y="96"/>
                  <a:pt x="16511" y="96"/>
                </a:cubicBezTo>
                <a:cubicBezTo>
                  <a:pt x="15592" y="96"/>
                  <a:pt x="14674" y="79"/>
                  <a:pt x="13755" y="79"/>
                </a:cubicBezTo>
                <a:cubicBezTo>
                  <a:pt x="13378" y="79"/>
                  <a:pt x="13001" y="82"/>
                  <a:pt x="12624" y="90"/>
                </a:cubicBezTo>
                <a:lnTo>
                  <a:pt x="12635" y="159"/>
                </a:lnTo>
                <a:cubicBezTo>
                  <a:pt x="12491" y="155"/>
                  <a:pt x="12346" y="154"/>
                  <a:pt x="12201" y="154"/>
                </a:cubicBezTo>
                <a:cubicBezTo>
                  <a:pt x="11912" y="154"/>
                  <a:pt x="11622" y="159"/>
                  <a:pt x="11331" y="159"/>
                </a:cubicBezTo>
                <a:lnTo>
                  <a:pt x="11331" y="239"/>
                </a:lnTo>
                <a:cubicBezTo>
                  <a:pt x="11204" y="239"/>
                  <a:pt x="10930" y="250"/>
                  <a:pt x="10792" y="250"/>
                </a:cubicBezTo>
                <a:lnTo>
                  <a:pt x="10770" y="329"/>
                </a:lnTo>
                <a:cubicBezTo>
                  <a:pt x="10637" y="288"/>
                  <a:pt x="10501" y="274"/>
                  <a:pt x="10363" y="274"/>
                </a:cubicBezTo>
                <a:cubicBezTo>
                  <a:pt x="10080" y="274"/>
                  <a:pt x="9790" y="333"/>
                  <a:pt x="9500" y="333"/>
                </a:cubicBezTo>
                <a:cubicBezTo>
                  <a:pt x="9424" y="333"/>
                  <a:pt x="9347" y="329"/>
                  <a:pt x="9271" y="318"/>
                </a:cubicBezTo>
                <a:lnTo>
                  <a:pt x="9271" y="398"/>
                </a:lnTo>
                <a:cubicBezTo>
                  <a:pt x="9228" y="389"/>
                  <a:pt x="9186" y="385"/>
                  <a:pt x="9145" y="385"/>
                </a:cubicBezTo>
                <a:cubicBezTo>
                  <a:pt x="9089" y="385"/>
                  <a:pt x="9033" y="392"/>
                  <a:pt x="8974" y="398"/>
                </a:cubicBezTo>
                <a:cubicBezTo>
                  <a:pt x="8436" y="582"/>
                  <a:pt x="7875" y="697"/>
                  <a:pt x="7348" y="892"/>
                </a:cubicBezTo>
                <a:cubicBezTo>
                  <a:pt x="6444" y="1030"/>
                  <a:pt x="5494" y="1167"/>
                  <a:pt x="4728" y="1703"/>
                </a:cubicBezTo>
                <a:cubicBezTo>
                  <a:pt x="4648" y="1829"/>
                  <a:pt x="4579" y="1966"/>
                  <a:pt x="4489" y="2082"/>
                </a:cubicBezTo>
                <a:cubicBezTo>
                  <a:pt x="4214" y="2334"/>
                  <a:pt x="3733" y="2219"/>
                  <a:pt x="3502" y="2540"/>
                </a:cubicBezTo>
                <a:cubicBezTo>
                  <a:pt x="3126" y="2952"/>
                  <a:pt x="2508" y="2928"/>
                  <a:pt x="2085" y="3260"/>
                </a:cubicBezTo>
                <a:cubicBezTo>
                  <a:pt x="1659" y="3466"/>
                  <a:pt x="1214" y="3650"/>
                  <a:pt x="824" y="3914"/>
                </a:cubicBezTo>
                <a:cubicBezTo>
                  <a:pt x="368" y="4290"/>
                  <a:pt x="550" y="5081"/>
                  <a:pt x="1088" y="5298"/>
                </a:cubicBezTo>
                <a:cubicBezTo>
                  <a:pt x="1146" y="5526"/>
                  <a:pt x="1168" y="5779"/>
                  <a:pt x="1341" y="5960"/>
                </a:cubicBezTo>
                <a:cubicBezTo>
                  <a:pt x="1431" y="6339"/>
                  <a:pt x="1717" y="6647"/>
                  <a:pt x="1981" y="6935"/>
                </a:cubicBezTo>
                <a:cubicBezTo>
                  <a:pt x="1912" y="7278"/>
                  <a:pt x="1431" y="7278"/>
                  <a:pt x="1261" y="7553"/>
                </a:cubicBezTo>
                <a:cubicBezTo>
                  <a:pt x="1110" y="7792"/>
                  <a:pt x="1341" y="8089"/>
                  <a:pt x="1203" y="8330"/>
                </a:cubicBezTo>
                <a:cubicBezTo>
                  <a:pt x="802" y="8514"/>
                  <a:pt x="286" y="8663"/>
                  <a:pt x="184" y="9154"/>
                </a:cubicBezTo>
                <a:cubicBezTo>
                  <a:pt x="0" y="9509"/>
                  <a:pt x="300" y="9921"/>
                  <a:pt x="665" y="9989"/>
                </a:cubicBezTo>
                <a:cubicBezTo>
                  <a:pt x="585" y="10882"/>
                  <a:pt x="1500" y="11385"/>
                  <a:pt x="1810" y="12129"/>
                </a:cubicBezTo>
                <a:cubicBezTo>
                  <a:pt x="1981" y="12588"/>
                  <a:pt x="2429" y="12931"/>
                  <a:pt x="2382" y="13458"/>
                </a:cubicBezTo>
                <a:cubicBezTo>
                  <a:pt x="2805" y="14214"/>
                  <a:pt x="3376" y="14900"/>
                  <a:pt x="3697" y="15724"/>
                </a:cubicBezTo>
                <a:cubicBezTo>
                  <a:pt x="3744" y="16043"/>
                  <a:pt x="3733" y="16650"/>
                  <a:pt x="4156" y="16719"/>
                </a:cubicBezTo>
                <a:cubicBezTo>
                  <a:pt x="4294" y="16856"/>
                  <a:pt x="4511" y="16867"/>
                  <a:pt x="4681" y="16960"/>
                </a:cubicBezTo>
                <a:cubicBezTo>
                  <a:pt x="5286" y="17121"/>
                  <a:pt x="5859" y="17537"/>
                  <a:pt x="6498" y="17537"/>
                </a:cubicBezTo>
                <a:cubicBezTo>
                  <a:pt x="6537" y="17537"/>
                  <a:pt x="6577" y="17535"/>
                  <a:pt x="6617" y="17532"/>
                </a:cubicBezTo>
                <a:cubicBezTo>
                  <a:pt x="6903" y="17806"/>
                  <a:pt x="7384" y="17578"/>
                  <a:pt x="7658" y="17875"/>
                </a:cubicBezTo>
                <a:cubicBezTo>
                  <a:pt x="7897" y="18114"/>
                  <a:pt x="8161" y="18389"/>
                  <a:pt x="8515" y="18471"/>
                </a:cubicBezTo>
                <a:cubicBezTo>
                  <a:pt x="8646" y="18619"/>
                  <a:pt x="8836" y="18657"/>
                  <a:pt x="9036" y="18657"/>
                </a:cubicBezTo>
                <a:cubicBezTo>
                  <a:pt x="9222" y="18657"/>
                  <a:pt x="9416" y="18625"/>
                  <a:pt x="9581" y="18619"/>
                </a:cubicBezTo>
                <a:cubicBezTo>
                  <a:pt x="9592" y="18721"/>
                  <a:pt x="9729" y="18721"/>
                  <a:pt x="9809" y="18757"/>
                </a:cubicBezTo>
                <a:cubicBezTo>
                  <a:pt x="10713" y="18757"/>
                  <a:pt x="11594" y="18963"/>
                  <a:pt x="12487" y="18985"/>
                </a:cubicBezTo>
                <a:cubicBezTo>
                  <a:pt x="12553" y="19042"/>
                  <a:pt x="12628" y="19073"/>
                  <a:pt x="12703" y="19073"/>
                </a:cubicBezTo>
                <a:cubicBezTo>
                  <a:pt x="12745" y="19073"/>
                  <a:pt x="12788" y="19063"/>
                  <a:pt x="12830" y="19042"/>
                </a:cubicBezTo>
                <a:cubicBezTo>
                  <a:pt x="12908" y="19007"/>
                  <a:pt x="12987" y="18994"/>
                  <a:pt x="13067" y="18994"/>
                </a:cubicBezTo>
                <a:cubicBezTo>
                  <a:pt x="13250" y="18994"/>
                  <a:pt x="13438" y="19060"/>
                  <a:pt x="13621" y="19075"/>
                </a:cubicBezTo>
                <a:cubicBezTo>
                  <a:pt x="13680" y="19143"/>
                  <a:pt x="13757" y="19163"/>
                  <a:pt x="13843" y="19163"/>
                </a:cubicBezTo>
                <a:cubicBezTo>
                  <a:pt x="13966" y="19163"/>
                  <a:pt x="14106" y="19121"/>
                  <a:pt x="14226" y="19121"/>
                </a:cubicBezTo>
                <a:cubicBezTo>
                  <a:pt x="14234" y="19121"/>
                  <a:pt x="14242" y="19122"/>
                  <a:pt x="14250" y="19122"/>
                </a:cubicBezTo>
                <a:cubicBezTo>
                  <a:pt x="14336" y="19146"/>
                  <a:pt x="14422" y="19153"/>
                  <a:pt x="14509" y="19153"/>
                </a:cubicBezTo>
                <a:cubicBezTo>
                  <a:pt x="14655" y="19153"/>
                  <a:pt x="14804" y="19132"/>
                  <a:pt x="14956" y="19132"/>
                </a:cubicBezTo>
                <a:cubicBezTo>
                  <a:pt x="14976" y="19132"/>
                  <a:pt x="14996" y="19132"/>
                  <a:pt x="15017" y="19133"/>
                </a:cubicBezTo>
                <a:cubicBezTo>
                  <a:pt x="15635" y="19454"/>
                  <a:pt x="16354" y="19191"/>
                  <a:pt x="16997" y="19432"/>
                </a:cubicBezTo>
                <a:cubicBezTo>
                  <a:pt x="18414" y="19625"/>
                  <a:pt x="19845" y="19570"/>
                  <a:pt x="21255" y="19820"/>
                </a:cubicBezTo>
                <a:cubicBezTo>
                  <a:pt x="22296" y="19968"/>
                  <a:pt x="23359" y="19913"/>
                  <a:pt x="24378" y="20199"/>
                </a:cubicBezTo>
                <a:cubicBezTo>
                  <a:pt x="25144" y="20243"/>
                  <a:pt x="25899" y="20380"/>
                  <a:pt x="26655" y="20449"/>
                </a:cubicBezTo>
                <a:cubicBezTo>
                  <a:pt x="26728" y="20444"/>
                  <a:pt x="26801" y="20441"/>
                  <a:pt x="26873" y="20441"/>
                </a:cubicBezTo>
                <a:cubicBezTo>
                  <a:pt x="27575" y="20441"/>
                  <a:pt x="28251" y="20662"/>
                  <a:pt x="28945" y="20737"/>
                </a:cubicBezTo>
                <a:cubicBezTo>
                  <a:pt x="29654" y="20531"/>
                  <a:pt x="30330" y="20232"/>
                  <a:pt x="30959" y="19866"/>
                </a:cubicBezTo>
                <a:cubicBezTo>
                  <a:pt x="31555" y="19625"/>
                  <a:pt x="32184" y="19454"/>
                  <a:pt x="32755" y="19144"/>
                </a:cubicBezTo>
                <a:cubicBezTo>
                  <a:pt x="33167" y="18894"/>
                  <a:pt x="33683" y="18963"/>
                  <a:pt x="34128" y="18836"/>
                </a:cubicBezTo>
                <a:cubicBezTo>
                  <a:pt x="34873" y="18710"/>
                  <a:pt x="35527" y="18320"/>
                  <a:pt x="36199" y="18012"/>
                </a:cubicBezTo>
                <a:cubicBezTo>
                  <a:pt x="36579" y="17864"/>
                  <a:pt x="36969" y="17680"/>
                  <a:pt x="37243" y="17372"/>
                </a:cubicBezTo>
                <a:cubicBezTo>
                  <a:pt x="37323" y="17062"/>
                  <a:pt x="37587" y="16878"/>
                  <a:pt x="37655" y="16559"/>
                </a:cubicBezTo>
                <a:cubicBezTo>
                  <a:pt x="38032" y="15873"/>
                  <a:pt x="37587" y="15106"/>
                  <a:pt x="37345" y="14431"/>
                </a:cubicBezTo>
                <a:cubicBezTo>
                  <a:pt x="38180" y="14315"/>
                  <a:pt x="39004" y="14052"/>
                  <a:pt x="39702" y="13582"/>
                </a:cubicBezTo>
                <a:cubicBezTo>
                  <a:pt x="40059" y="13549"/>
                  <a:pt x="40287" y="13206"/>
                  <a:pt x="40388" y="12909"/>
                </a:cubicBezTo>
                <a:cubicBezTo>
                  <a:pt x="40482" y="12862"/>
                  <a:pt x="40493" y="12747"/>
                  <a:pt x="40539" y="12667"/>
                </a:cubicBezTo>
                <a:lnTo>
                  <a:pt x="40619" y="12667"/>
                </a:lnTo>
                <a:cubicBezTo>
                  <a:pt x="40699" y="12060"/>
                  <a:pt x="40424" y="11536"/>
                  <a:pt x="40218" y="10986"/>
                </a:cubicBezTo>
                <a:cubicBezTo>
                  <a:pt x="40402" y="10860"/>
                  <a:pt x="40732" y="10904"/>
                  <a:pt x="40847" y="10756"/>
                </a:cubicBezTo>
                <a:cubicBezTo>
                  <a:pt x="41179" y="10698"/>
                  <a:pt x="41671" y="10802"/>
                  <a:pt x="41913" y="10539"/>
                </a:cubicBezTo>
                <a:cubicBezTo>
                  <a:pt x="42484" y="10517"/>
                  <a:pt x="42943" y="10138"/>
                  <a:pt x="43445" y="9932"/>
                </a:cubicBezTo>
                <a:cubicBezTo>
                  <a:pt x="44234" y="9715"/>
                  <a:pt x="44646" y="8970"/>
                  <a:pt x="44876" y="8240"/>
                </a:cubicBezTo>
                <a:cubicBezTo>
                  <a:pt x="44876" y="7608"/>
                  <a:pt x="44602" y="7015"/>
                  <a:pt x="44280" y="6487"/>
                </a:cubicBezTo>
                <a:cubicBezTo>
                  <a:pt x="44302" y="6303"/>
                  <a:pt x="44165" y="6155"/>
                  <a:pt x="44052" y="6042"/>
                </a:cubicBezTo>
                <a:cubicBezTo>
                  <a:pt x="44017" y="5743"/>
                  <a:pt x="43731" y="5573"/>
                  <a:pt x="43616" y="5320"/>
                </a:cubicBezTo>
                <a:cubicBezTo>
                  <a:pt x="43091" y="4633"/>
                  <a:pt x="42621" y="3914"/>
                  <a:pt x="42336" y="3090"/>
                </a:cubicBezTo>
                <a:cubicBezTo>
                  <a:pt x="42152" y="2917"/>
                  <a:pt x="42163" y="2562"/>
                  <a:pt x="41968" y="2447"/>
                </a:cubicBezTo>
                <a:cubicBezTo>
                  <a:pt x="41935" y="2266"/>
                  <a:pt x="41682" y="2197"/>
                  <a:pt x="41671" y="2002"/>
                </a:cubicBezTo>
                <a:cubicBezTo>
                  <a:pt x="41591" y="1854"/>
                  <a:pt x="41602" y="1601"/>
                  <a:pt x="41443" y="1532"/>
                </a:cubicBezTo>
                <a:cubicBezTo>
                  <a:pt x="41185" y="1128"/>
                  <a:pt x="40748" y="764"/>
                  <a:pt x="40245" y="764"/>
                </a:cubicBezTo>
                <a:cubicBezTo>
                  <a:pt x="40191" y="764"/>
                  <a:pt x="40136" y="768"/>
                  <a:pt x="40081" y="777"/>
                </a:cubicBezTo>
                <a:cubicBezTo>
                  <a:pt x="39224" y="766"/>
                  <a:pt x="38378" y="617"/>
                  <a:pt x="37522" y="617"/>
                </a:cubicBezTo>
                <a:cubicBezTo>
                  <a:pt x="37486" y="617"/>
                  <a:pt x="37450" y="617"/>
                  <a:pt x="37414" y="618"/>
                </a:cubicBezTo>
                <a:lnTo>
                  <a:pt x="37414" y="549"/>
                </a:lnTo>
                <a:cubicBezTo>
                  <a:pt x="37181" y="549"/>
                  <a:pt x="36943" y="534"/>
                  <a:pt x="36707" y="534"/>
                </a:cubicBezTo>
                <a:cubicBezTo>
                  <a:pt x="36433" y="534"/>
                  <a:pt x="36161" y="554"/>
                  <a:pt x="35903" y="640"/>
                </a:cubicBezTo>
                <a:cubicBezTo>
                  <a:pt x="35787" y="560"/>
                  <a:pt x="35639" y="571"/>
                  <a:pt x="35502" y="549"/>
                </a:cubicBezTo>
                <a:cubicBezTo>
                  <a:pt x="35453" y="550"/>
                  <a:pt x="35404" y="551"/>
                  <a:pt x="35355" y="551"/>
                </a:cubicBezTo>
                <a:cubicBezTo>
                  <a:pt x="34590" y="551"/>
                  <a:pt x="33824" y="409"/>
                  <a:pt x="33057" y="409"/>
                </a:cubicBezTo>
                <a:cubicBezTo>
                  <a:pt x="33002" y="409"/>
                  <a:pt x="32947" y="410"/>
                  <a:pt x="32892" y="412"/>
                </a:cubicBezTo>
                <a:cubicBezTo>
                  <a:pt x="31758" y="412"/>
                  <a:pt x="30632" y="310"/>
                  <a:pt x="29493" y="310"/>
                </a:cubicBezTo>
                <a:cubicBezTo>
                  <a:pt x="29311" y="310"/>
                  <a:pt x="29128" y="312"/>
                  <a:pt x="28945" y="318"/>
                </a:cubicBezTo>
                <a:lnTo>
                  <a:pt x="28945" y="239"/>
                </a:lnTo>
                <a:cubicBezTo>
                  <a:pt x="28849" y="234"/>
                  <a:pt x="28752" y="233"/>
                  <a:pt x="28655" y="233"/>
                </a:cubicBezTo>
                <a:cubicBezTo>
                  <a:pt x="28497" y="233"/>
                  <a:pt x="28338" y="237"/>
                  <a:pt x="28179" y="237"/>
                </a:cubicBezTo>
                <a:cubicBezTo>
                  <a:pt x="27924" y="237"/>
                  <a:pt x="27670" y="228"/>
                  <a:pt x="27424" y="181"/>
                </a:cubicBezTo>
                <a:cubicBezTo>
                  <a:pt x="27207" y="164"/>
                  <a:pt x="26990" y="159"/>
                  <a:pt x="26774" y="159"/>
                </a:cubicBezTo>
                <a:cubicBezTo>
                  <a:pt x="26467" y="159"/>
                  <a:pt x="26161" y="169"/>
                  <a:pt x="25856" y="169"/>
                </a:cubicBezTo>
                <a:cubicBezTo>
                  <a:pt x="25511" y="169"/>
                  <a:pt x="25167" y="156"/>
                  <a:pt x="24825" y="101"/>
                </a:cubicBezTo>
                <a:cubicBezTo>
                  <a:pt x="24573" y="121"/>
                  <a:pt x="24321" y="129"/>
                  <a:pt x="24069" y="129"/>
                </a:cubicBezTo>
                <a:cubicBezTo>
                  <a:pt x="23378" y="129"/>
                  <a:pt x="22686" y="74"/>
                  <a:pt x="21996" y="74"/>
                </a:cubicBezTo>
                <a:cubicBezTo>
                  <a:pt x="21794" y="74"/>
                  <a:pt x="21593" y="78"/>
                  <a:pt x="21392" y="90"/>
                </a:cubicBezTo>
                <a:lnTo>
                  <a:pt x="21403" y="11"/>
                </a:lnTo>
                <a:cubicBezTo>
                  <a:pt x="21305" y="3"/>
                  <a:pt x="21206" y="0"/>
                  <a:pt x="21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60"/>
          <p:cNvSpPr/>
          <p:nvPr/>
        </p:nvSpPr>
        <p:spPr>
          <a:xfrm>
            <a:off x="3349563" y="1795424"/>
            <a:ext cx="1121937" cy="507233"/>
          </a:xfrm>
          <a:custGeom>
            <a:avLst/>
            <a:gdLst/>
            <a:ahLst/>
            <a:cxnLst/>
            <a:rect l="l" t="t" r="r" b="b"/>
            <a:pathLst>
              <a:path w="47071" h="21281" extrusionOk="0">
                <a:moveTo>
                  <a:pt x="11204" y="1"/>
                </a:moveTo>
                <a:cubicBezTo>
                  <a:pt x="10982" y="1"/>
                  <a:pt x="10760" y="23"/>
                  <a:pt x="10540" y="84"/>
                </a:cubicBezTo>
                <a:cubicBezTo>
                  <a:pt x="10095" y="221"/>
                  <a:pt x="9625" y="141"/>
                  <a:pt x="9166" y="221"/>
                </a:cubicBezTo>
                <a:cubicBezTo>
                  <a:pt x="8946" y="113"/>
                  <a:pt x="8720" y="75"/>
                  <a:pt x="8490" y="75"/>
                </a:cubicBezTo>
                <a:cubicBezTo>
                  <a:pt x="7990" y="75"/>
                  <a:pt x="7475" y="253"/>
                  <a:pt x="6980" y="268"/>
                </a:cubicBezTo>
                <a:cubicBezTo>
                  <a:pt x="6809" y="383"/>
                  <a:pt x="6603" y="452"/>
                  <a:pt x="6408" y="531"/>
                </a:cubicBezTo>
                <a:cubicBezTo>
                  <a:pt x="6363" y="537"/>
                  <a:pt x="6317" y="540"/>
                  <a:pt x="6272" y="540"/>
                </a:cubicBezTo>
                <a:cubicBezTo>
                  <a:pt x="6031" y="540"/>
                  <a:pt x="5791" y="471"/>
                  <a:pt x="5550" y="471"/>
                </a:cubicBezTo>
                <a:cubicBezTo>
                  <a:pt x="5493" y="471"/>
                  <a:pt x="5436" y="475"/>
                  <a:pt x="5378" y="485"/>
                </a:cubicBezTo>
                <a:cubicBezTo>
                  <a:pt x="4977" y="633"/>
                  <a:pt x="4623" y="839"/>
                  <a:pt x="4258" y="1045"/>
                </a:cubicBezTo>
                <a:cubicBezTo>
                  <a:pt x="3730" y="1171"/>
                  <a:pt x="3134" y="1160"/>
                  <a:pt x="2711" y="1561"/>
                </a:cubicBezTo>
                <a:cubicBezTo>
                  <a:pt x="2346" y="2031"/>
                  <a:pt x="2140" y="2591"/>
                  <a:pt x="1775" y="3061"/>
                </a:cubicBezTo>
                <a:cubicBezTo>
                  <a:pt x="1475" y="3459"/>
                  <a:pt x="1431" y="3954"/>
                  <a:pt x="1385" y="4421"/>
                </a:cubicBezTo>
                <a:cubicBezTo>
                  <a:pt x="1396" y="4937"/>
                  <a:pt x="1132" y="5382"/>
                  <a:pt x="973" y="5852"/>
                </a:cubicBezTo>
                <a:cubicBezTo>
                  <a:pt x="824" y="6082"/>
                  <a:pt x="629" y="6368"/>
                  <a:pt x="756" y="6643"/>
                </a:cubicBezTo>
                <a:cubicBezTo>
                  <a:pt x="789" y="6838"/>
                  <a:pt x="550" y="7167"/>
                  <a:pt x="835" y="7203"/>
                </a:cubicBezTo>
                <a:cubicBezTo>
                  <a:pt x="789" y="7717"/>
                  <a:pt x="915" y="8381"/>
                  <a:pt x="423" y="8725"/>
                </a:cubicBezTo>
                <a:cubicBezTo>
                  <a:pt x="344" y="9148"/>
                  <a:pt x="388" y="9606"/>
                  <a:pt x="138" y="9972"/>
                </a:cubicBezTo>
                <a:cubicBezTo>
                  <a:pt x="0" y="10120"/>
                  <a:pt x="228" y="10351"/>
                  <a:pt x="33" y="10477"/>
                </a:cubicBezTo>
                <a:cubicBezTo>
                  <a:pt x="80" y="11026"/>
                  <a:pt x="0" y="11609"/>
                  <a:pt x="228" y="12125"/>
                </a:cubicBezTo>
                <a:cubicBezTo>
                  <a:pt x="91" y="12455"/>
                  <a:pt x="275" y="12812"/>
                  <a:pt x="388" y="13119"/>
                </a:cubicBezTo>
                <a:cubicBezTo>
                  <a:pt x="525" y="13600"/>
                  <a:pt x="937" y="13943"/>
                  <a:pt x="1074" y="14424"/>
                </a:cubicBezTo>
                <a:cubicBezTo>
                  <a:pt x="1121" y="14699"/>
                  <a:pt x="1305" y="14951"/>
                  <a:pt x="1338" y="15237"/>
                </a:cubicBezTo>
                <a:cubicBezTo>
                  <a:pt x="1648" y="15569"/>
                  <a:pt x="1912" y="15935"/>
                  <a:pt x="2118" y="16347"/>
                </a:cubicBezTo>
                <a:cubicBezTo>
                  <a:pt x="3148" y="17640"/>
                  <a:pt x="4291" y="19060"/>
                  <a:pt x="5974" y="19505"/>
                </a:cubicBezTo>
                <a:cubicBezTo>
                  <a:pt x="6774" y="19700"/>
                  <a:pt x="7485" y="20145"/>
                  <a:pt x="8252" y="20420"/>
                </a:cubicBezTo>
                <a:cubicBezTo>
                  <a:pt x="9303" y="20673"/>
                  <a:pt x="10380" y="20821"/>
                  <a:pt x="11457" y="20969"/>
                </a:cubicBezTo>
                <a:cubicBezTo>
                  <a:pt x="11637" y="20995"/>
                  <a:pt x="11817" y="21005"/>
                  <a:pt x="11997" y="21005"/>
                </a:cubicBezTo>
                <a:cubicBezTo>
                  <a:pt x="12777" y="21005"/>
                  <a:pt x="13559" y="20810"/>
                  <a:pt x="14339" y="20810"/>
                </a:cubicBezTo>
                <a:cubicBezTo>
                  <a:pt x="14442" y="20810"/>
                  <a:pt x="14546" y="20813"/>
                  <a:pt x="14649" y="20821"/>
                </a:cubicBezTo>
                <a:cubicBezTo>
                  <a:pt x="15070" y="20883"/>
                  <a:pt x="15485" y="20905"/>
                  <a:pt x="15902" y="20905"/>
                </a:cubicBezTo>
                <a:cubicBezTo>
                  <a:pt x="16018" y="20905"/>
                  <a:pt x="16134" y="20904"/>
                  <a:pt x="16250" y="20901"/>
                </a:cubicBezTo>
                <a:lnTo>
                  <a:pt x="16250" y="20752"/>
                </a:lnTo>
                <a:cubicBezTo>
                  <a:pt x="16387" y="20741"/>
                  <a:pt x="16651" y="20741"/>
                  <a:pt x="16788" y="20741"/>
                </a:cubicBezTo>
                <a:lnTo>
                  <a:pt x="16788" y="20662"/>
                </a:lnTo>
                <a:cubicBezTo>
                  <a:pt x="17881" y="20755"/>
                  <a:pt x="18972" y="21042"/>
                  <a:pt x="20064" y="21042"/>
                </a:cubicBezTo>
                <a:cubicBezTo>
                  <a:pt x="20449" y="21042"/>
                  <a:pt x="20834" y="21007"/>
                  <a:pt x="21219" y="20914"/>
                </a:cubicBezTo>
                <a:cubicBezTo>
                  <a:pt x="21260" y="20915"/>
                  <a:pt x="21301" y="20916"/>
                  <a:pt x="21343" y="20916"/>
                </a:cubicBezTo>
                <a:cubicBezTo>
                  <a:pt x="21929" y="20916"/>
                  <a:pt x="22521" y="20819"/>
                  <a:pt x="23113" y="20819"/>
                </a:cubicBezTo>
                <a:cubicBezTo>
                  <a:pt x="23371" y="20819"/>
                  <a:pt x="23628" y="20837"/>
                  <a:pt x="23886" y="20890"/>
                </a:cubicBezTo>
                <a:cubicBezTo>
                  <a:pt x="24050" y="20934"/>
                  <a:pt x="24215" y="20949"/>
                  <a:pt x="24380" y="20949"/>
                </a:cubicBezTo>
                <a:cubicBezTo>
                  <a:pt x="24722" y="20949"/>
                  <a:pt x="25067" y="20885"/>
                  <a:pt x="25415" y="20885"/>
                </a:cubicBezTo>
                <a:cubicBezTo>
                  <a:pt x="25557" y="20885"/>
                  <a:pt x="25699" y="20896"/>
                  <a:pt x="25842" y="20925"/>
                </a:cubicBezTo>
                <a:cubicBezTo>
                  <a:pt x="26467" y="21060"/>
                  <a:pt x="27071" y="21280"/>
                  <a:pt x="27718" y="21280"/>
                </a:cubicBezTo>
                <a:cubicBezTo>
                  <a:pt x="27733" y="21280"/>
                  <a:pt x="27749" y="21280"/>
                  <a:pt x="27764" y="21280"/>
                </a:cubicBezTo>
                <a:cubicBezTo>
                  <a:pt x="27795" y="21280"/>
                  <a:pt x="27827" y="21281"/>
                  <a:pt x="27858" y="21281"/>
                </a:cubicBezTo>
                <a:cubicBezTo>
                  <a:pt x="28832" y="21281"/>
                  <a:pt x="29775" y="20957"/>
                  <a:pt x="30739" y="20901"/>
                </a:cubicBezTo>
                <a:cubicBezTo>
                  <a:pt x="30979" y="20930"/>
                  <a:pt x="31218" y="20941"/>
                  <a:pt x="31458" y="20941"/>
                </a:cubicBezTo>
                <a:cubicBezTo>
                  <a:pt x="31780" y="20941"/>
                  <a:pt x="32101" y="20921"/>
                  <a:pt x="32423" y="20901"/>
                </a:cubicBezTo>
                <a:cubicBezTo>
                  <a:pt x="32509" y="20896"/>
                  <a:pt x="32596" y="20893"/>
                  <a:pt x="32684" y="20893"/>
                </a:cubicBezTo>
                <a:cubicBezTo>
                  <a:pt x="33195" y="20893"/>
                  <a:pt x="33711" y="20968"/>
                  <a:pt x="34221" y="20968"/>
                </a:cubicBezTo>
                <a:cubicBezTo>
                  <a:pt x="34564" y="20968"/>
                  <a:pt x="34904" y="20934"/>
                  <a:pt x="35238" y="20821"/>
                </a:cubicBezTo>
                <a:cubicBezTo>
                  <a:pt x="35719" y="20708"/>
                  <a:pt x="36131" y="20420"/>
                  <a:pt x="36622" y="20365"/>
                </a:cubicBezTo>
                <a:cubicBezTo>
                  <a:pt x="37573" y="20101"/>
                  <a:pt x="38603" y="20134"/>
                  <a:pt x="39517" y="19758"/>
                </a:cubicBezTo>
                <a:lnTo>
                  <a:pt x="39517" y="19758"/>
                </a:lnTo>
                <a:lnTo>
                  <a:pt x="39506" y="19838"/>
                </a:lnTo>
                <a:cubicBezTo>
                  <a:pt x="39734" y="19827"/>
                  <a:pt x="39886" y="19610"/>
                  <a:pt x="40103" y="19574"/>
                </a:cubicBezTo>
                <a:cubicBezTo>
                  <a:pt x="40526" y="19209"/>
                  <a:pt x="40847" y="18692"/>
                  <a:pt x="41429" y="18544"/>
                </a:cubicBezTo>
                <a:cubicBezTo>
                  <a:pt x="41784" y="18360"/>
                  <a:pt x="42207" y="18407"/>
                  <a:pt x="42564" y="18223"/>
                </a:cubicBezTo>
                <a:cubicBezTo>
                  <a:pt x="43272" y="17756"/>
                  <a:pt x="44223" y="17651"/>
                  <a:pt x="44761" y="16918"/>
                </a:cubicBezTo>
                <a:cubicBezTo>
                  <a:pt x="45365" y="16025"/>
                  <a:pt x="45654" y="14940"/>
                  <a:pt x="45665" y="13864"/>
                </a:cubicBezTo>
                <a:cubicBezTo>
                  <a:pt x="45755" y="13636"/>
                  <a:pt x="45434" y="13463"/>
                  <a:pt x="45585" y="13246"/>
                </a:cubicBezTo>
                <a:cubicBezTo>
                  <a:pt x="45722" y="13040"/>
                  <a:pt x="45549" y="12787"/>
                  <a:pt x="45676" y="12581"/>
                </a:cubicBezTo>
                <a:cubicBezTo>
                  <a:pt x="45972" y="11941"/>
                  <a:pt x="45709" y="11254"/>
                  <a:pt x="45835" y="10601"/>
                </a:cubicBezTo>
                <a:cubicBezTo>
                  <a:pt x="46041" y="10235"/>
                  <a:pt x="45629" y="10167"/>
                  <a:pt x="45538" y="9914"/>
                </a:cubicBezTo>
                <a:cubicBezTo>
                  <a:pt x="45744" y="9560"/>
                  <a:pt x="46167" y="9365"/>
                  <a:pt x="46373" y="8999"/>
                </a:cubicBezTo>
                <a:cubicBezTo>
                  <a:pt x="46340" y="8461"/>
                  <a:pt x="46384" y="7763"/>
                  <a:pt x="46901" y="7467"/>
                </a:cubicBezTo>
                <a:cubicBezTo>
                  <a:pt x="46854" y="7066"/>
                  <a:pt x="47071" y="6654"/>
                  <a:pt x="46876" y="6288"/>
                </a:cubicBezTo>
                <a:cubicBezTo>
                  <a:pt x="46695" y="5978"/>
                  <a:pt x="46409" y="5692"/>
                  <a:pt x="46500" y="5291"/>
                </a:cubicBezTo>
                <a:cubicBezTo>
                  <a:pt x="46327" y="5028"/>
                  <a:pt x="46203" y="4673"/>
                  <a:pt x="45871" y="4627"/>
                </a:cubicBezTo>
                <a:cubicBezTo>
                  <a:pt x="45618" y="4366"/>
                  <a:pt x="45206" y="4352"/>
                  <a:pt x="44989" y="4066"/>
                </a:cubicBezTo>
                <a:cubicBezTo>
                  <a:pt x="44933" y="3996"/>
                  <a:pt x="44866" y="3971"/>
                  <a:pt x="44794" y="3971"/>
                </a:cubicBezTo>
                <a:cubicBezTo>
                  <a:pt x="44645" y="3971"/>
                  <a:pt x="44474" y="4078"/>
                  <a:pt x="44335" y="4102"/>
                </a:cubicBezTo>
                <a:cubicBezTo>
                  <a:pt x="43764" y="3701"/>
                  <a:pt x="43294" y="3163"/>
                  <a:pt x="42643" y="2899"/>
                </a:cubicBezTo>
                <a:cubicBezTo>
                  <a:pt x="42138" y="2693"/>
                  <a:pt x="41671" y="2429"/>
                  <a:pt x="41166" y="2248"/>
                </a:cubicBezTo>
                <a:cubicBezTo>
                  <a:pt x="40881" y="2216"/>
                  <a:pt x="40597" y="2108"/>
                  <a:pt x="40317" y="2108"/>
                </a:cubicBezTo>
                <a:cubicBezTo>
                  <a:pt x="40191" y="2108"/>
                  <a:pt x="40065" y="2130"/>
                  <a:pt x="39940" y="2190"/>
                </a:cubicBezTo>
                <a:cubicBezTo>
                  <a:pt x="39911" y="2208"/>
                  <a:pt x="39885" y="2216"/>
                  <a:pt x="39860" y="2216"/>
                </a:cubicBezTo>
                <a:cubicBezTo>
                  <a:pt x="39759" y="2216"/>
                  <a:pt x="39688" y="2095"/>
                  <a:pt x="39586" y="2075"/>
                </a:cubicBezTo>
                <a:cubicBezTo>
                  <a:pt x="39076" y="2055"/>
                  <a:pt x="38601" y="1825"/>
                  <a:pt x="38098" y="1825"/>
                </a:cubicBezTo>
                <a:cubicBezTo>
                  <a:pt x="38038" y="1825"/>
                  <a:pt x="37977" y="1829"/>
                  <a:pt x="37916" y="1836"/>
                </a:cubicBezTo>
                <a:cubicBezTo>
                  <a:pt x="37750" y="1861"/>
                  <a:pt x="37584" y="1872"/>
                  <a:pt x="37418" y="1872"/>
                </a:cubicBezTo>
                <a:cubicBezTo>
                  <a:pt x="36991" y="1872"/>
                  <a:pt x="36567" y="1798"/>
                  <a:pt x="36153" y="1699"/>
                </a:cubicBezTo>
                <a:cubicBezTo>
                  <a:pt x="36107" y="1689"/>
                  <a:pt x="36062" y="1685"/>
                  <a:pt x="36018" y="1685"/>
                </a:cubicBezTo>
                <a:cubicBezTo>
                  <a:pt x="35867" y="1685"/>
                  <a:pt x="35720" y="1729"/>
                  <a:pt x="35573" y="1729"/>
                </a:cubicBezTo>
                <a:cubicBezTo>
                  <a:pt x="35511" y="1729"/>
                  <a:pt x="35449" y="1721"/>
                  <a:pt x="35386" y="1699"/>
                </a:cubicBezTo>
                <a:cubicBezTo>
                  <a:pt x="35166" y="1632"/>
                  <a:pt x="34940" y="1609"/>
                  <a:pt x="34713" y="1609"/>
                </a:cubicBezTo>
                <a:cubicBezTo>
                  <a:pt x="34434" y="1609"/>
                  <a:pt x="34153" y="1644"/>
                  <a:pt x="33876" y="1674"/>
                </a:cubicBezTo>
                <a:cubicBezTo>
                  <a:pt x="33486" y="1594"/>
                  <a:pt x="33109" y="1468"/>
                  <a:pt x="32719" y="1388"/>
                </a:cubicBezTo>
                <a:cubicBezTo>
                  <a:pt x="32690" y="1385"/>
                  <a:pt x="32661" y="1383"/>
                  <a:pt x="32632" y="1383"/>
                </a:cubicBezTo>
                <a:cubicBezTo>
                  <a:pt x="32468" y="1383"/>
                  <a:pt x="32310" y="1432"/>
                  <a:pt x="32151" y="1432"/>
                </a:cubicBezTo>
                <a:cubicBezTo>
                  <a:pt x="32085" y="1432"/>
                  <a:pt x="32019" y="1424"/>
                  <a:pt x="31953" y="1399"/>
                </a:cubicBezTo>
                <a:cubicBezTo>
                  <a:pt x="31926" y="1404"/>
                  <a:pt x="31899" y="1406"/>
                  <a:pt x="31873" y="1406"/>
                </a:cubicBezTo>
                <a:cubicBezTo>
                  <a:pt x="31598" y="1406"/>
                  <a:pt x="31371" y="1166"/>
                  <a:pt x="31117" y="1166"/>
                </a:cubicBezTo>
                <a:cubicBezTo>
                  <a:pt x="31047" y="1166"/>
                  <a:pt x="30976" y="1184"/>
                  <a:pt x="30901" y="1229"/>
                </a:cubicBezTo>
                <a:cubicBezTo>
                  <a:pt x="30603" y="1137"/>
                  <a:pt x="30303" y="1115"/>
                  <a:pt x="30001" y="1115"/>
                </a:cubicBezTo>
                <a:cubicBezTo>
                  <a:pt x="29729" y="1115"/>
                  <a:pt x="29456" y="1133"/>
                  <a:pt x="29183" y="1133"/>
                </a:cubicBezTo>
                <a:cubicBezTo>
                  <a:pt x="28966" y="1133"/>
                  <a:pt x="28748" y="1121"/>
                  <a:pt x="28531" y="1081"/>
                </a:cubicBezTo>
                <a:cubicBezTo>
                  <a:pt x="28429" y="1114"/>
                  <a:pt x="28336" y="1182"/>
                  <a:pt x="28234" y="1207"/>
                </a:cubicBezTo>
                <a:cubicBezTo>
                  <a:pt x="28149" y="1176"/>
                  <a:pt x="28063" y="1165"/>
                  <a:pt x="27977" y="1165"/>
                </a:cubicBezTo>
                <a:cubicBezTo>
                  <a:pt x="27742" y="1165"/>
                  <a:pt x="27504" y="1249"/>
                  <a:pt x="27265" y="1249"/>
                </a:cubicBezTo>
                <a:cubicBezTo>
                  <a:pt x="27203" y="1249"/>
                  <a:pt x="27140" y="1244"/>
                  <a:pt x="27078" y="1229"/>
                </a:cubicBezTo>
                <a:cubicBezTo>
                  <a:pt x="26402" y="1193"/>
                  <a:pt x="25726" y="1149"/>
                  <a:pt x="25053" y="1034"/>
                </a:cubicBezTo>
                <a:cubicBezTo>
                  <a:pt x="24732" y="839"/>
                  <a:pt x="24331" y="943"/>
                  <a:pt x="23977" y="875"/>
                </a:cubicBezTo>
                <a:cubicBezTo>
                  <a:pt x="23955" y="871"/>
                  <a:pt x="23935" y="869"/>
                  <a:pt x="23914" y="869"/>
                </a:cubicBezTo>
                <a:cubicBezTo>
                  <a:pt x="23738" y="869"/>
                  <a:pt x="23573" y="994"/>
                  <a:pt x="23400" y="994"/>
                </a:cubicBezTo>
                <a:cubicBezTo>
                  <a:pt x="23348" y="994"/>
                  <a:pt x="23296" y="983"/>
                  <a:pt x="23243" y="954"/>
                </a:cubicBezTo>
                <a:cubicBezTo>
                  <a:pt x="23119" y="895"/>
                  <a:pt x="22994" y="880"/>
                  <a:pt x="22870" y="880"/>
                </a:cubicBezTo>
                <a:cubicBezTo>
                  <a:pt x="22753" y="880"/>
                  <a:pt x="22637" y="893"/>
                  <a:pt x="22520" y="893"/>
                </a:cubicBezTo>
                <a:cubicBezTo>
                  <a:pt x="22475" y="893"/>
                  <a:pt x="22431" y="891"/>
                  <a:pt x="22386" y="886"/>
                </a:cubicBezTo>
                <a:cubicBezTo>
                  <a:pt x="20680" y="507"/>
                  <a:pt x="18942" y="658"/>
                  <a:pt x="17225" y="496"/>
                </a:cubicBezTo>
                <a:cubicBezTo>
                  <a:pt x="17166" y="505"/>
                  <a:pt x="17107" y="509"/>
                  <a:pt x="17048" y="509"/>
                </a:cubicBezTo>
                <a:cubicBezTo>
                  <a:pt x="16645" y="509"/>
                  <a:pt x="16258" y="323"/>
                  <a:pt x="15848" y="323"/>
                </a:cubicBezTo>
                <a:cubicBezTo>
                  <a:pt x="15788" y="323"/>
                  <a:pt x="15728" y="327"/>
                  <a:pt x="15668" y="336"/>
                </a:cubicBezTo>
                <a:cubicBezTo>
                  <a:pt x="15508" y="376"/>
                  <a:pt x="15348" y="391"/>
                  <a:pt x="15189" y="391"/>
                </a:cubicBezTo>
                <a:cubicBezTo>
                  <a:pt x="14786" y="391"/>
                  <a:pt x="14385" y="298"/>
                  <a:pt x="13981" y="298"/>
                </a:cubicBezTo>
                <a:cubicBezTo>
                  <a:pt x="13815" y="298"/>
                  <a:pt x="13649" y="314"/>
                  <a:pt x="13481" y="358"/>
                </a:cubicBezTo>
                <a:cubicBezTo>
                  <a:pt x="13453" y="368"/>
                  <a:pt x="13425" y="372"/>
                  <a:pt x="13398" y="372"/>
                </a:cubicBezTo>
                <a:cubicBezTo>
                  <a:pt x="13220" y="372"/>
                  <a:pt x="13073" y="192"/>
                  <a:pt x="12893" y="192"/>
                </a:cubicBezTo>
                <a:cubicBezTo>
                  <a:pt x="12873" y="192"/>
                  <a:pt x="12852" y="194"/>
                  <a:pt x="12830" y="199"/>
                </a:cubicBezTo>
                <a:cubicBezTo>
                  <a:pt x="12286" y="135"/>
                  <a:pt x="11743" y="1"/>
                  <a:pt x="1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0"/>
          <p:cNvSpPr/>
          <p:nvPr/>
        </p:nvSpPr>
        <p:spPr>
          <a:xfrm>
            <a:off x="2078042" y="1185575"/>
            <a:ext cx="1622075" cy="2029550"/>
          </a:xfrm>
          <a:custGeom>
            <a:avLst/>
            <a:gdLst/>
            <a:ahLst/>
            <a:cxnLst/>
            <a:rect l="l" t="t" r="r" b="b"/>
            <a:pathLst>
              <a:path w="64883" h="81182" extrusionOk="0">
                <a:moveTo>
                  <a:pt x="8828" y="10333"/>
                </a:moveTo>
                <a:cubicBezTo>
                  <a:pt x="4877" y="15573"/>
                  <a:pt x="2566" y="21745"/>
                  <a:pt x="1267" y="28172"/>
                </a:cubicBezTo>
                <a:lnTo>
                  <a:pt x="1267" y="28172"/>
                </a:lnTo>
                <a:cubicBezTo>
                  <a:pt x="2657" y="22188"/>
                  <a:pt x="5178" y="15621"/>
                  <a:pt x="8828" y="10333"/>
                </a:cubicBezTo>
                <a:close/>
                <a:moveTo>
                  <a:pt x="1267" y="28172"/>
                </a:moveTo>
                <a:lnTo>
                  <a:pt x="1267" y="28172"/>
                </a:lnTo>
                <a:cubicBezTo>
                  <a:pt x="794" y="30211"/>
                  <a:pt x="452" y="32182"/>
                  <a:pt x="241" y="34012"/>
                </a:cubicBezTo>
                <a:cubicBezTo>
                  <a:pt x="57" y="36081"/>
                  <a:pt x="1" y="38411"/>
                  <a:pt x="86" y="40898"/>
                </a:cubicBezTo>
                <a:lnTo>
                  <a:pt x="86" y="40898"/>
                </a:lnTo>
                <a:cubicBezTo>
                  <a:pt x="60" y="38598"/>
                  <a:pt x="149" y="36312"/>
                  <a:pt x="349" y="34065"/>
                </a:cubicBezTo>
                <a:cubicBezTo>
                  <a:pt x="574" y="32090"/>
                  <a:pt x="874" y="30119"/>
                  <a:pt x="1267" y="28172"/>
                </a:cubicBezTo>
                <a:close/>
                <a:moveTo>
                  <a:pt x="86" y="40898"/>
                </a:moveTo>
                <a:cubicBezTo>
                  <a:pt x="178" y="48828"/>
                  <a:pt x="1654" y="56927"/>
                  <a:pt x="4804" y="64163"/>
                </a:cubicBezTo>
                <a:lnTo>
                  <a:pt x="4804" y="64163"/>
                </a:lnTo>
                <a:cubicBezTo>
                  <a:pt x="1797" y="56772"/>
                  <a:pt x="337" y="48163"/>
                  <a:pt x="86" y="40898"/>
                </a:cubicBezTo>
                <a:close/>
                <a:moveTo>
                  <a:pt x="25570" y="0"/>
                </a:moveTo>
                <a:cubicBezTo>
                  <a:pt x="18543" y="0"/>
                  <a:pt x="12962" y="4346"/>
                  <a:pt x="8828" y="10333"/>
                </a:cubicBezTo>
                <a:lnTo>
                  <a:pt x="8828" y="10333"/>
                </a:lnTo>
                <a:cubicBezTo>
                  <a:pt x="9607" y="9301"/>
                  <a:pt x="10449" y="8305"/>
                  <a:pt x="11359" y="7351"/>
                </a:cubicBezTo>
                <a:cubicBezTo>
                  <a:pt x="15592" y="3248"/>
                  <a:pt x="20670" y="239"/>
                  <a:pt x="26264" y="239"/>
                </a:cubicBezTo>
                <a:cubicBezTo>
                  <a:pt x="28131" y="239"/>
                  <a:pt x="30056" y="574"/>
                  <a:pt x="32026" y="1316"/>
                </a:cubicBezTo>
                <a:cubicBezTo>
                  <a:pt x="39911" y="3944"/>
                  <a:pt x="46617" y="10314"/>
                  <a:pt x="52478" y="15960"/>
                </a:cubicBezTo>
                <a:cubicBezTo>
                  <a:pt x="56957" y="20373"/>
                  <a:pt x="62268" y="25174"/>
                  <a:pt x="63381" y="31611"/>
                </a:cubicBezTo>
                <a:cubicBezTo>
                  <a:pt x="64829" y="39872"/>
                  <a:pt x="60699" y="48590"/>
                  <a:pt x="57010" y="55684"/>
                </a:cubicBezTo>
                <a:cubicBezTo>
                  <a:pt x="51539" y="65809"/>
                  <a:pt x="43090" y="76364"/>
                  <a:pt x="31690" y="79945"/>
                </a:cubicBezTo>
                <a:cubicBezTo>
                  <a:pt x="29593" y="80601"/>
                  <a:pt x="27583" y="80905"/>
                  <a:pt x="25668" y="80905"/>
                </a:cubicBezTo>
                <a:cubicBezTo>
                  <a:pt x="17481" y="80905"/>
                  <a:pt x="11002" y="75341"/>
                  <a:pt x="6612" y="67875"/>
                </a:cubicBezTo>
                <a:cubicBezTo>
                  <a:pt x="5957" y="66667"/>
                  <a:pt x="5355" y="65428"/>
                  <a:pt x="4804" y="64163"/>
                </a:cubicBezTo>
                <a:lnTo>
                  <a:pt x="4804" y="64163"/>
                </a:lnTo>
                <a:cubicBezTo>
                  <a:pt x="8677" y="73683"/>
                  <a:pt x="15116" y="81182"/>
                  <a:pt x="24842" y="81182"/>
                </a:cubicBezTo>
                <a:cubicBezTo>
                  <a:pt x="26966" y="81182"/>
                  <a:pt x="29246" y="80824"/>
                  <a:pt x="31690" y="80052"/>
                </a:cubicBezTo>
                <a:cubicBezTo>
                  <a:pt x="43090" y="76471"/>
                  <a:pt x="51592" y="65863"/>
                  <a:pt x="57118" y="55684"/>
                </a:cubicBezTo>
                <a:cubicBezTo>
                  <a:pt x="60927" y="48710"/>
                  <a:pt x="64883" y="39711"/>
                  <a:pt x="63488" y="31544"/>
                </a:cubicBezTo>
                <a:cubicBezTo>
                  <a:pt x="62375" y="25174"/>
                  <a:pt x="57010" y="20212"/>
                  <a:pt x="52598" y="15907"/>
                </a:cubicBezTo>
                <a:cubicBezTo>
                  <a:pt x="46671" y="10261"/>
                  <a:pt x="39965" y="3837"/>
                  <a:pt x="32026" y="1155"/>
                </a:cubicBezTo>
                <a:cubicBezTo>
                  <a:pt x="29753" y="363"/>
                  <a:pt x="27601" y="0"/>
                  <a:pt x="25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0"/>
          <p:cNvSpPr/>
          <p:nvPr/>
        </p:nvSpPr>
        <p:spPr>
          <a:xfrm>
            <a:off x="5347225" y="1280925"/>
            <a:ext cx="1602525" cy="1996800"/>
          </a:xfrm>
          <a:custGeom>
            <a:avLst/>
            <a:gdLst/>
            <a:ahLst/>
            <a:cxnLst/>
            <a:rect l="l" t="t" r="r" b="b"/>
            <a:pathLst>
              <a:path w="64101" h="79872" extrusionOk="0">
                <a:moveTo>
                  <a:pt x="63287" y="55784"/>
                </a:moveTo>
                <a:lnTo>
                  <a:pt x="63287" y="55784"/>
                </a:lnTo>
                <a:cubicBezTo>
                  <a:pt x="62019" y="62077"/>
                  <a:pt x="59275" y="68023"/>
                  <a:pt x="55218" y="72433"/>
                </a:cubicBezTo>
                <a:lnTo>
                  <a:pt x="55218" y="72433"/>
                </a:lnTo>
                <a:cubicBezTo>
                  <a:pt x="55253" y="72402"/>
                  <a:pt x="55287" y="72371"/>
                  <a:pt x="55321" y="72339"/>
                </a:cubicBezTo>
                <a:cubicBezTo>
                  <a:pt x="59980" y="67801"/>
                  <a:pt x="62289" y="61962"/>
                  <a:pt x="63287" y="55784"/>
                </a:cubicBezTo>
                <a:close/>
                <a:moveTo>
                  <a:pt x="36795" y="0"/>
                </a:moveTo>
                <a:cubicBezTo>
                  <a:pt x="35463" y="0"/>
                  <a:pt x="34075" y="156"/>
                  <a:pt x="32630" y="483"/>
                </a:cubicBezTo>
                <a:cubicBezTo>
                  <a:pt x="21955" y="2883"/>
                  <a:pt x="14471" y="13170"/>
                  <a:pt x="9496" y="22155"/>
                </a:cubicBezTo>
                <a:cubicBezTo>
                  <a:pt x="5365" y="29598"/>
                  <a:pt x="1235" y="38530"/>
                  <a:pt x="832" y="47193"/>
                </a:cubicBezTo>
                <a:cubicBezTo>
                  <a:pt x="1" y="62120"/>
                  <a:pt x="19728" y="75866"/>
                  <a:pt x="32295" y="79045"/>
                </a:cubicBezTo>
                <a:cubicBezTo>
                  <a:pt x="34547" y="79608"/>
                  <a:pt x="36695" y="79872"/>
                  <a:pt x="38733" y="79872"/>
                </a:cubicBezTo>
                <a:cubicBezTo>
                  <a:pt x="45497" y="79872"/>
                  <a:pt x="51051" y="76963"/>
                  <a:pt x="55218" y="72433"/>
                </a:cubicBezTo>
                <a:lnTo>
                  <a:pt x="55218" y="72433"/>
                </a:lnTo>
                <a:cubicBezTo>
                  <a:pt x="50087" y="77096"/>
                  <a:pt x="44531" y="79386"/>
                  <a:pt x="38220" y="79386"/>
                </a:cubicBezTo>
                <a:cubicBezTo>
                  <a:pt x="36317" y="79386"/>
                  <a:pt x="34345" y="79177"/>
                  <a:pt x="32295" y="78763"/>
                </a:cubicBezTo>
                <a:cubicBezTo>
                  <a:pt x="23631" y="76590"/>
                  <a:pt x="15759" y="70891"/>
                  <a:pt x="9549" y="64574"/>
                </a:cubicBezTo>
                <a:cubicBezTo>
                  <a:pt x="4856" y="59599"/>
                  <a:pt x="832" y="54234"/>
                  <a:pt x="1060" y="47086"/>
                </a:cubicBezTo>
                <a:cubicBezTo>
                  <a:pt x="1342" y="38423"/>
                  <a:pt x="5647" y="29652"/>
                  <a:pt x="9616" y="22155"/>
                </a:cubicBezTo>
                <a:cubicBezTo>
                  <a:pt x="14753" y="13277"/>
                  <a:pt x="21901" y="3165"/>
                  <a:pt x="32630" y="764"/>
                </a:cubicBezTo>
                <a:cubicBezTo>
                  <a:pt x="33933" y="439"/>
                  <a:pt x="35190" y="287"/>
                  <a:pt x="36403" y="287"/>
                </a:cubicBezTo>
                <a:cubicBezTo>
                  <a:pt x="44981" y="287"/>
                  <a:pt x="51316" y="7863"/>
                  <a:pt x="55429" y="15007"/>
                </a:cubicBezTo>
                <a:cubicBezTo>
                  <a:pt x="60686" y="24837"/>
                  <a:pt x="63650" y="36411"/>
                  <a:pt x="63931" y="47529"/>
                </a:cubicBezTo>
                <a:cubicBezTo>
                  <a:pt x="63911" y="50292"/>
                  <a:pt x="63726" y="53071"/>
                  <a:pt x="63287" y="55784"/>
                </a:cubicBezTo>
                <a:lnTo>
                  <a:pt x="63287" y="55784"/>
                </a:lnTo>
                <a:cubicBezTo>
                  <a:pt x="63828" y="53101"/>
                  <a:pt x="64101" y="50354"/>
                  <a:pt x="64092" y="47636"/>
                </a:cubicBezTo>
                <a:cubicBezTo>
                  <a:pt x="63728" y="33002"/>
                  <a:pt x="56212" y="0"/>
                  <a:pt x="36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n 2">
            <a:extLst>
              <a:ext uri="{FF2B5EF4-FFF2-40B4-BE49-F238E27FC236}">
                <a16:creationId xmlns:a16="http://schemas.microsoft.com/office/drawing/2014/main" id="{7B830A43-1188-BB4A-8069-18DE6CAC1219}"/>
              </a:ext>
            </a:extLst>
          </p:cNvPr>
          <p:cNvPicPr>
            <a:picLocks noChangeAspect="1"/>
          </p:cNvPicPr>
          <p:nvPr/>
        </p:nvPicPr>
        <p:blipFill>
          <a:blip r:embed="rId5">
            <a:duotone>
              <a:schemeClr val="accent3">
                <a:shade val="45000"/>
                <a:satMod val="135000"/>
              </a:schemeClr>
              <a:prstClr val="white"/>
            </a:duotone>
          </a:blip>
          <a:stretch>
            <a:fillRect/>
          </a:stretch>
        </p:blipFill>
        <p:spPr>
          <a:xfrm>
            <a:off x="1985157" y="1117182"/>
            <a:ext cx="1622074" cy="2188512"/>
          </a:xfrm>
          <a:prstGeom prst="ellipse">
            <a:avLst/>
          </a:prstGeom>
          <a:ln>
            <a:noFill/>
          </a:ln>
          <a:effectLst>
            <a:softEdge rad="112500"/>
          </a:effectLst>
        </p:spPr>
      </p:pic>
      <p:pic>
        <p:nvPicPr>
          <p:cNvPr id="9" name="Imagen 8">
            <a:extLst>
              <a:ext uri="{FF2B5EF4-FFF2-40B4-BE49-F238E27FC236}">
                <a16:creationId xmlns:a16="http://schemas.microsoft.com/office/drawing/2014/main" id="{8CE6AEBA-884B-D749-AA65-737DB63DE4AD}"/>
              </a:ext>
            </a:extLst>
          </p:cNvPr>
          <p:cNvPicPr>
            <a:picLocks noChangeAspect="1"/>
          </p:cNvPicPr>
          <p:nvPr/>
        </p:nvPicPr>
        <p:blipFill rotWithShape="1">
          <a:blip r:embed="rId6">
            <a:alphaModFix amt="70000"/>
            <a:duotone>
              <a:prstClr val="black"/>
              <a:schemeClr val="bg2">
                <a:lumMod val="50000"/>
                <a:tint val="45000"/>
                <a:satMod val="400000"/>
              </a:schemeClr>
            </a:duotone>
          </a:blip>
          <a:srcRect l="9922" t="2248" r="5625" b="34320"/>
          <a:stretch/>
        </p:blipFill>
        <p:spPr>
          <a:xfrm>
            <a:off x="5262650" y="1208825"/>
            <a:ext cx="1870430" cy="2107319"/>
          </a:xfrm>
          <a:prstGeom prst="ellipse">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8C6ED19-C784-6A48-85C7-3EAC877C69A5}"/>
              </a:ext>
            </a:extLst>
          </p:cNvPr>
          <p:cNvSpPr txBox="1"/>
          <p:nvPr/>
        </p:nvSpPr>
        <p:spPr>
          <a:xfrm>
            <a:off x="2955850" y="1971585"/>
            <a:ext cx="3455582" cy="1200329"/>
          </a:xfrm>
          <a:prstGeom prst="rect">
            <a:avLst/>
          </a:prstGeom>
          <a:noFill/>
        </p:spPr>
        <p:txBody>
          <a:bodyPr wrap="square" rtlCol="0">
            <a:spAutoFit/>
          </a:bodyPr>
          <a:lstStyle/>
          <a:p>
            <a:r>
              <a:rPr lang="es-ES_tradnl" sz="7200" dirty="0">
                <a:solidFill>
                  <a:schemeClr val="accent1">
                    <a:lumMod val="50000"/>
                  </a:schemeClr>
                </a:solidFill>
                <a:latin typeface="Autography" pitchFamily="2" charset="77"/>
              </a:rPr>
              <a:t>¡Gracias!</a:t>
            </a:r>
          </a:p>
        </p:txBody>
      </p:sp>
      <p:pic>
        <p:nvPicPr>
          <p:cNvPr id="3" name="Imagen 2">
            <a:extLst>
              <a:ext uri="{FF2B5EF4-FFF2-40B4-BE49-F238E27FC236}">
                <a16:creationId xmlns:a16="http://schemas.microsoft.com/office/drawing/2014/main" id="{21224C1D-8C4A-A448-A380-7A9E63E77A9B}"/>
              </a:ext>
            </a:extLst>
          </p:cNvPr>
          <p:cNvPicPr>
            <a:picLocks noChangeAspect="1"/>
          </p:cNvPicPr>
          <p:nvPr/>
        </p:nvPicPr>
        <p:blipFill rotWithShape="1">
          <a:blip r:embed="rId2">
            <a:alphaModFix amt="35000"/>
          </a:blip>
          <a:srcRect l="9920" t="11928" r="10145" b="10803"/>
          <a:stretch/>
        </p:blipFill>
        <p:spPr>
          <a:xfrm>
            <a:off x="2489752" y="1023009"/>
            <a:ext cx="4164496" cy="3061974"/>
          </a:xfrm>
          <a:prstGeom prst="rect">
            <a:avLst/>
          </a:prstGeom>
        </p:spPr>
      </p:pic>
      <p:sp>
        <p:nvSpPr>
          <p:cNvPr id="4" name="CuadroTexto 3">
            <a:extLst>
              <a:ext uri="{FF2B5EF4-FFF2-40B4-BE49-F238E27FC236}">
                <a16:creationId xmlns:a16="http://schemas.microsoft.com/office/drawing/2014/main" id="{FDBCDD52-7F9C-A444-85C1-FC01D56CACD5}"/>
              </a:ext>
            </a:extLst>
          </p:cNvPr>
          <p:cNvSpPr txBox="1"/>
          <p:nvPr/>
        </p:nvSpPr>
        <p:spPr>
          <a:xfrm>
            <a:off x="831976" y="955040"/>
            <a:ext cx="1711842" cy="276999"/>
          </a:xfrm>
          <a:prstGeom prst="rect">
            <a:avLst/>
          </a:prstGeom>
          <a:noFill/>
        </p:spPr>
        <p:txBody>
          <a:bodyPr wrap="square" rtlCol="0">
            <a:spAutoFit/>
          </a:bodyPr>
          <a:lstStyle/>
          <a:p>
            <a:r>
              <a:rPr lang="es-ES_tradnl" sz="1200" dirty="0">
                <a:latin typeface="Autography" pitchFamily="2" charset="77"/>
              </a:rPr>
              <a:t>Umbra </a:t>
            </a:r>
            <a:r>
              <a:rPr lang="es-ES_tradnl" sz="1200" dirty="0" err="1">
                <a:latin typeface="Autography" pitchFamily="2" charset="77"/>
              </a:rPr>
              <a:t>Theatro</a:t>
            </a:r>
            <a:endParaRPr lang="es-ES_tradnl" sz="1200" dirty="0">
              <a:latin typeface="Autography" pitchFamily="2" charset="77"/>
            </a:endParaRPr>
          </a:p>
        </p:txBody>
      </p:sp>
      <p:pic>
        <p:nvPicPr>
          <p:cNvPr id="5" name="Imagen 4">
            <a:extLst>
              <a:ext uri="{FF2B5EF4-FFF2-40B4-BE49-F238E27FC236}">
                <a16:creationId xmlns:a16="http://schemas.microsoft.com/office/drawing/2014/main" id="{B3D2A91A-8484-FF4D-94F3-F379C1163103}"/>
              </a:ext>
            </a:extLst>
          </p:cNvPr>
          <p:cNvPicPr>
            <a:picLocks noChangeAspect="1"/>
          </p:cNvPicPr>
          <p:nvPr/>
        </p:nvPicPr>
        <p:blipFill>
          <a:blip r:embed="rId3">
            <a:alphaModFix amt="85000"/>
          </a:blip>
          <a:stretch>
            <a:fillRect/>
          </a:stretch>
        </p:blipFill>
        <p:spPr>
          <a:xfrm>
            <a:off x="638480" y="106612"/>
            <a:ext cx="782320" cy="1043093"/>
          </a:xfrm>
          <a:prstGeom prst="rect">
            <a:avLst/>
          </a:prstGeom>
          <a:effectLst>
            <a:softEdge rad="88900"/>
          </a:effectLst>
        </p:spPr>
      </p:pic>
    </p:spTree>
    <p:extLst>
      <p:ext uri="{BB962C8B-B14F-4D97-AF65-F5344CB8AC3E}">
        <p14:creationId xmlns:p14="http://schemas.microsoft.com/office/powerpoint/2010/main" val="340226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7"/>
          <p:cNvSpPr/>
          <p:nvPr/>
        </p:nvSpPr>
        <p:spPr>
          <a:xfrm>
            <a:off x="1230278" y="2979716"/>
            <a:ext cx="886950" cy="844675"/>
          </a:xfrm>
          <a:custGeom>
            <a:avLst/>
            <a:gdLst/>
            <a:ahLst/>
            <a:cxnLst/>
            <a:rect l="l" t="t" r="r" b="b"/>
            <a:pathLst>
              <a:path w="35478" h="33787" extrusionOk="0">
                <a:moveTo>
                  <a:pt x="15876" y="1"/>
                </a:moveTo>
                <a:cubicBezTo>
                  <a:pt x="15734" y="1"/>
                  <a:pt x="15600" y="82"/>
                  <a:pt x="15668" y="233"/>
                </a:cubicBezTo>
                <a:cubicBezTo>
                  <a:pt x="15761" y="349"/>
                  <a:pt x="16017" y="564"/>
                  <a:pt x="15867" y="564"/>
                </a:cubicBezTo>
                <a:cubicBezTo>
                  <a:pt x="15811" y="564"/>
                  <a:pt x="15701" y="535"/>
                  <a:pt x="15506" y="461"/>
                </a:cubicBezTo>
                <a:cubicBezTo>
                  <a:pt x="15475" y="451"/>
                  <a:pt x="15446" y="447"/>
                  <a:pt x="15418" y="447"/>
                </a:cubicBezTo>
                <a:cubicBezTo>
                  <a:pt x="15180" y="447"/>
                  <a:pt x="15053" y="763"/>
                  <a:pt x="14888" y="906"/>
                </a:cubicBezTo>
                <a:cubicBezTo>
                  <a:pt x="14592" y="812"/>
                  <a:pt x="14264" y="683"/>
                  <a:pt x="13951" y="683"/>
                </a:cubicBezTo>
                <a:cubicBezTo>
                  <a:pt x="13889" y="683"/>
                  <a:pt x="13828" y="688"/>
                  <a:pt x="13768" y="700"/>
                </a:cubicBezTo>
                <a:cubicBezTo>
                  <a:pt x="13682" y="806"/>
                  <a:pt x="13575" y="834"/>
                  <a:pt x="13461" y="834"/>
                </a:cubicBezTo>
                <a:cubicBezTo>
                  <a:pt x="13322" y="834"/>
                  <a:pt x="13174" y="792"/>
                  <a:pt x="13038" y="792"/>
                </a:cubicBezTo>
                <a:cubicBezTo>
                  <a:pt x="13030" y="792"/>
                  <a:pt x="13021" y="793"/>
                  <a:pt x="13012" y="793"/>
                </a:cubicBezTo>
                <a:cubicBezTo>
                  <a:pt x="13007" y="793"/>
                  <a:pt x="13001" y="793"/>
                  <a:pt x="12996" y="793"/>
                </a:cubicBezTo>
                <a:cubicBezTo>
                  <a:pt x="12739" y="793"/>
                  <a:pt x="12527" y="998"/>
                  <a:pt x="12279" y="998"/>
                </a:cubicBezTo>
                <a:cubicBezTo>
                  <a:pt x="12224" y="998"/>
                  <a:pt x="12168" y="988"/>
                  <a:pt x="12109" y="963"/>
                </a:cubicBezTo>
                <a:cubicBezTo>
                  <a:pt x="12047" y="957"/>
                  <a:pt x="11986" y="954"/>
                  <a:pt x="11925" y="954"/>
                </a:cubicBezTo>
                <a:cubicBezTo>
                  <a:pt x="11333" y="954"/>
                  <a:pt x="10791" y="1233"/>
                  <a:pt x="10208" y="1296"/>
                </a:cubicBezTo>
                <a:cubicBezTo>
                  <a:pt x="10013" y="1433"/>
                  <a:pt x="9752" y="1386"/>
                  <a:pt x="9568" y="1548"/>
                </a:cubicBezTo>
                <a:cubicBezTo>
                  <a:pt x="9224" y="1559"/>
                  <a:pt x="9051" y="1903"/>
                  <a:pt x="8708" y="1949"/>
                </a:cubicBezTo>
                <a:cubicBezTo>
                  <a:pt x="8285" y="2361"/>
                  <a:pt x="7634" y="2315"/>
                  <a:pt x="7153" y="2611"/>
                </a:cubicBezTo>
                <a:cubicBezTo>
                  <a:pt x="6890" y="3048"/>
                  <a:pt x="6351" y="3229"/>
                  <a:pt x="5893" y="3345"/>
                </a:cubicBezTo>
                <a:cubicBezTo>
                  <a:pt x="5939" y="3757"/>
                  <a:pt x="5368" y="3584"/>
                  <a:pt x="5321" y="3927"/>
                </a:cubicBezTo>
                <a:cubicBezTo>
                  <a:pt x="5195" y="4284"/>
                  <a:pt x="4692" y="4202"/>
                  <a:pt x="4475" y="4501"/>
                </a:cubicBezTo>
                <a:cubicBezTo>
                  <a:pt x="4258" y="4902"/>
                  <a:pt x="4017" y="5325"/>
                  <a:pt x="3583" y="5506"/>
                </a:cubicBezTo>
                <a:cubicBezTo>
                  <a:pt x="3124" y="5918"/>
                  <a:pt x="2712" y="6435"/>
                  <a:pt x="2542" y="7031"/>
                </a:cubicBezTo>
                <a:cubicBezTo>
                  <a:pt x="2047" y="7223"/>
                  <a:pt x="2072" y="7797"/>
                  <a:pt x="1751" y="8140"/>
                </a:cubicBezTo>
                <a:cubicBezTo>
                  <a:pt x="1762" y="8437"/>
                  <a:pt x="1317" y="8585"/>
                  <a:pt x="1454" y="8896"/>
                </a:cubicBezTo>
                <a:cubicBezTo>
                  <a:pt x="1523" y="9091"/>
                  <a:pt x="1259" y="9170"/>
                  <a:pt x="1168" y="9308"/>
                </a:cubicBezTo>
                <a:cubicBezTo>
                  <a:pt x="1306" y="9777"/>
                  <a:pt x="1053" y="10211"/>
                  <a:pt x="767" y="10555"/>
                </a:cubicBezTo>
                <a:cubicBezTo>
                  <a:pt x="800" y="10898"/>
                  <a:pt x="468" y="11151"/>
                  <a:pt x="619" y="11494"/>
                </a:cubicBezTo>
                <a:cubicBezTo>
                  <a:pt x="641" y="11824"/>
                  <a:pt x="435" y="12123"/>
                  <a:pt x="344" y="12431"/>
                </a:cubicBezTo>
                <a:cubicBezTo>
                  <a:pt x="493" y="12752"/>
                  <a:pt x="70" y="13049"/>
                  <a:pt x="276" y="13392"/>
                </a:cubicBezTo>
                <a:cubicBezTo>
                  <a:pt x="309" y="13518"/>
                  <a:pt x="446" y="13645"/>
                  <a:pt x="355" y="13782"/>
                </a:cubicBezTo>
                <a:cubicBezTo>
                  <a:pt x="240" y="14158"/>
                  <a:pt x="1" y="14595"/>
                  <a:pt x="171" y="14996"/>
                </a:cubicBezTo>
                <a:cubicBezTo>
                  <a:pt x="424" y="15477"/>
                  <a:pt x="413" y="16059"/>
                  <a:pt x="240" y="16575"/>
                </a:cubicBezTo>
                <a:cubicBezTo>
                  <a:pt x="262" y="16850"/>
                  <a:pt x="526" y="17056"/>
                  <a:pt x="446" y="17375"/>
                </a:cubicBezTo>
                <a:cubicBezTo>
                  <a:pt x="594" y="17696"/>
                  <a:pt x="710" y="18028"/>
                  <a:pt x="572" y="18394"/>
                </a:cubicBezTo>
                <a:cubicBezTo>
                  <a:pt x="446" y="18679"/>
                  <a:pt x="652" y="18874"/>
                  <a:pt x="789" y="19080"/>
                </a:cubicBezTo>
                <a:cubicBezTo>
                  <a:pt x="825" y="19297"/>
                  <a:pt x="847" y="19514"/>
                  <a:pt x="1042" y="19665"/>
                </a:cubicBezTo>
                <a:cubicBezTo>
                  <a:pt x="1328" y="19926"/>
                  <a:pt x="1223" y="20396"/>
                  <a:pt x="1545" y="20649"/>
                </a:cubicBezTo>
                <a:cubicBezTo>
                  <a:pt x="1704" y="20912"/>
                  <a:pt x="1682" y="21278"/>
                  <a:pt x="1957" y="21484"/>
                </a:cubicBezTo>
                <a:cubicBezTo>
                  <a:pt x="2116" y="21931"/>
                  <a:pt x="2300" y="22365"/>
                  <a:pt x="2575" y="22766"/>
                </a:cubicBezTo>
                <a:cubicBezTo>
                  <a:pt x="2838" y="22893"/>
                  <a:pt x="3215" y="22972"/>
                  <a:pt x="3160" y="23338"/>
                </a:cubicBezTo>
                <a:cubicBezTo>
                  <a:pt x="3684" y="23909"/>
                  <a:pt x="4028" y="24747"/>
                  <a:pt x="4852" y="24953"/>
                </a:cubicBezTo>
                <a:cubicBezTo>
                  <a:pt x="4876" y="25145"/>
                  <a:pt x="5000" y="25282"/>
                  <a:pt x="5137" y="25420"/>
                </a:cubicBezTo>
                <a:cubicBezTo>
                  <a:pt x="5047" y="25444"/>
                  <a:pt x="4989" y="25488"/>
                  <a:pt x="4956" y="25582"/>
                </a:cubicBezTo>
                <a:cubicBezTo>
                  <a:pt x="4962" y="25582"/>
                  <a:pt x="4967" y="25581"/>
                  <a:pt x="4973" y="25581"/>
                </a:cubicBezTo>
                <a:cubicBezTo>
                  <a:pt x="5294" y="25581"/>
                  <a:pt x="5450" y="25894"/>
                  <a:pt x="5574" y="26153"/>
                </a:cubicBezTo>
                <a:cubicBezTo>
                  <a:pt x="5711" y="26428"/>
                  <a:pt x="6156" y="26474"/>
                  <a:pt x="6134" y="26818"/>
                </a:cubicBezTo>
                <a:cubicBezTo>
                  <a:pt x="6203" y="26793"/>
                  <a:pt x="6283" y="26771"/>
                  <a:pt x="6362" y="26749"/>
                </a:cubicBezTo>
                <a:lnTo>
                  <a:pt x="6362" y="26749"/>
                </a:lnTo>
                <a:cubicBezTo>
                  <a:pt x="6373" y="27081"/>
                  <a:pt x="6294" y="27493"/>
                  <a:pt x="6706" y="27573"/>
                </a:cubicBezTo>
                <a:cubicBezTo>
                  <a:pt x="6842" y="27496"/>
                  <a:pt x="6932" y="27465"/>
                  <a:pt x="6991" y="27465"/>
                </a:cubicBezTo>
                <a:cubicBezTo>
                  <a:pt x="7219" y="27465"/>
                  <a:pt x="6985" y="27929"/>
                  <a:pt x="7248" y="27929"/>
                </a:cubicBezTo>
                <a:cubicBezTo>
                  <a:pt x="7258" y="27929"/>
                  <a:pt x="7269" y="27929"/>
                  <a:pt x="7280" y="27927"/>
                </a:cubicBezTo>
                <a:cubicBezTo>
                  <a:pt x="7530" y="27996"/>
                  <a:pt x="7428" y="28397"/>
                  <a:pt x="7667" y="28523"/>
                </a:cubicBezTo>
                <a:cubicBezTo>
                  <a:pt x="7804" y="28809"/>
                  <a:pt x="8274" y="28661"/>
                  <a:pt x="8343" y="28990"/>
                </a:cubicBezTo>
                <a:cubicBezTo>
                  <a:pt x="8458" y="29334"/>
                  <a:pt x="8491" y="29724"/>
                  <a:pt x="8766" y="29987"/>
                </a:cubicBezTo>
                <a:cubicBezTo>
                  <a:pt x="9087" y="30158"/>
                  <a:pt x="8939" y="30583"/>
                  <a:pt x="9202" y="30789"/>
                </a:cubicBezTo>
                <a:cubicBezTo>
                  <a:pt x="9265" y="30817"/>
                  <a:pt x="9342" y="30871"/>
                  <a:pt x="9405" y="30871"/>
                </a:cubicBezTo>
                <a:cubicBezTo>
                  <a:pt x="9443" y="30871"/>
                  <a:pt x="9477" y="30850"/>
                  <a:pt x="9499" y="30789"/>
                </a:cubicBezTo>
                <a:cubicBezTo>
                  <a:pt x="9842" y="30331"/>
                  <a:pt x="9246" y="30446"/>
                  <a:pt x="9257" y="30147"/>
                </a:cubicBezTo>
                <a:cubicBezTo>
                  <a:pt x="9235" y="29987"/>
                  <a:pt x="9098" y="29770"/>
                  <a:pt x="9282" y="29666"/>
                </a:cubicBezTo>
                <a:cubicBezTo>
                  <a:pt x="9312" y="29655"/>
                  <a:pt x="9340" y="29651"/>
                  <a:pt x="9366" y="29651"/>
                </a:cubicBezTo>
                <a:cubicBezTo>
                  <a:pt x="9563" y="29651"/>
                  <a:pt x="9682" y="29916"/>
                  <a:pt x="9853" y="29976"/>
                </a:cubicBezTo>
                <a:cubicBezTo>
                  <a:pt x="10197" y="29998"/>
                  <a:pt x="10070" y="30226"/>
                  <a:pt x="10037" y="30388"/>
                </a:cubicBezTo>
                <a:cubicBezTo>
                  <a:pt x="10117" y="30515"/>
                  <a:pt x="10287" y="30468"/>
                  <a:pt x="10414" y="30501"/>
                </a:cubicBezTo>
                <a:cubicBezTo>
                  <a:pt x="10724" y="30732"/>
                  <a:pt x="11249" y="30811"/>
                  <a:pt x="11274" y="31281"/>
                </a:cubicBezTo>
                <a:cubicBezTo>
                  <a:pt x="11279" y="31281"/>
                  <a:pt x="11285" y="31281"/>
                  <a:pt x="11291" y="31281"/>
                </a:cubicBezTo>
                <a:cubicBezTo>
                  <a:pt x="11727" y="31281"/>
                  <a:pt x="12067" y="31694"/>
                  <a:pt x="12499" y="31795"/>
                </a:cubicBezTo>
                <a:cubicBezTo>
                  <a:pt x="12806" y="31841"/>
                  <a:pt x="12979" y="32149"/>
                  <a:pt x="13298" y="32163"/>
                </a:cubicBezTo>
                <a:cubicBezTo>
                  <a:pt x="13623" y="32520"/>
                  <a:pt x="14090" y="32756"/>
                  <a:pt x="14580" y="32756"/>
                </a:cubicBezTo>
                <a:cubicBezTo>
                  <a:pt x="14591" y="32756"/>
                  <a:pt x="14602" y="32756"/>
                  <a:pt x="14614" y="32756"/>
                </a:cubicBezTo>
                <a:cubicBezTo>
                  <a:pt x="14765" y="32893"/>
                  <a:pt x="14982" y="32860"/>
                  <a:pt x="15141" y="32962"/>
                </a:cubicBezTo>
                <a:cubicBezTo>
                  <a:pt x="15289" y="33031"/>
                  <a:pt x="15369" y="33215"/>
                  <a:pt x="15553" y="33215"/>
                </a:cubicBezTo>
                <a:cubicBezTo>
                  <a:pt x="15795" y="33226"/>
                  <a:pt x="15976" y="33443"/>
                  <a:pt x="16207" y="33454"/>
                </a:cubicBezTo>
                <a:cubicBezTo>
                  <a:pt x="16308" y="33305"/>
                  <a:pt x="16399" y="33146"/>
                  <a:pt x="16492" y="32987"/>
                </a:cubicBezTo>
                <a:cubicBezTo>
                  <a:pt x="16627" y="32964"/>
                  <a:pt x="16761" y="32951"/>
                  <a:pt x="16898" y="32951"/>
                </a:cubicBezTo>
                <a:cubicBezTo>
                  <a:pt x="16971" y="32951"/>
                  <a:pt x="17046" y="32954"/>
                  <a:pt x="17121" y="32962"/>
                </a:cubicBezTo>
                <a:cubicBezTo>
                  <a:pt x="17154" y="33099"/>
                  <a:pt x="17086" y="33283"/>
                  <a:pt x="17248" y="33352"/>
                </a:cubicBezTo>
                <a:cubicBezTo>
                  <a:pt x="17624" y="33695"/>
                  <a:pt x="18209" y="33511"/>
                  <a:pt x="18632" y="33786"/>
                </a:cubicBezTo>
                <a:cubicBezTo>
                  <a:pt x="18790" y="33767"/>
                  <a:pt x="18951" y="33762"/>
                  <a:pt x="19113" y="33762"/>
                </a:cubicBezTo>
                <a:cubicBezTo>
                  <a:pt x="19265" y="33762"/>
                  <a:pt x="19418" y="33766"/>
                  <a:pt x="19571" y="33766"/>
                </a:cubicBezTo>
                <a:cubicBezTo>
                  <a:pt x="19632" y="33766"/>
                  <a:pt x="19692" y="33766"/>
                  <a:pt x="19753" y="33764"/>
                </a:cubicBezTo>
                <a:cubicBezTo>
                  <a:pt x="20016" y="33543"/>
                  <a:pt x="20326" y="33513"/>
                  <a:pt x="20645" y="33513"/>
                </a:cubicBezTo>
                <a:cubicBezTo>
                  <a:pt x="20768" y="33513"/>
                  <a:pt x="20892" y="33517"/>
                  <a:pt x="21015" y="33517"/>
                </a:cubicBezTo>
                <a:cubicBezTo>
                  <a:pt x="21185" y="33517"/>
                  <a:pt x="21354" y="33509"/>
                  <a:pt x="21516" y="33467"/>
                </a:cubicBezTo>
                <a:cubicBezTo>
                  <a:pt x="21644" y="33520"/>
                  <a:pt x="21772" y="33539"/>
                  <a:pt x="21900" y="33539"/>
                </a:cubicBezTo>
                <a:cubicBezTo>
                  <a:pt x="22242" y="33539"/>
                  <a:pt x="22583" y="33400"/>
                  <a:pt x="22922" y="33374"/>
                </a:cubicBezTo>
                <a:cubicBezTo>
                  <a:pt x="22985" y="33404"/>
                  <a:pt x="23041" y="33416"/>
                  <a:pt x="23093" y="33416"/>
                </a:cubicBezTo>
                <a:cubicBezTo>
                  <a:pt x="23342" y="33416"/>
                  <a:pt x="23489" y="33135"/>
                  <a:pt x="23748" y="33135"/>
                </a:cubicBezTo>
                <a:cubicBezTo>
                  <a:pt x="23752" y="33135"/>
                  <a:pt x="23756" y="33135"/>
                  <a:pt x="23760" y="33135"/>
                </a:cubicBezTo>
                <a:cubicBezTo>
                  <a:pt x="23801" y="33139"/>
                  <a:pt x="23841" y="33141"/>
                  <a:pt x="23881" y="33141"/>
                </a:cubicBezTo>
                <a:cubicBezTo>
                  <a:pt x="24444" y="33141"/>
                  <a:pt x="24915" y="32776"/>
                  <a:pt x="25408" y="32550"/>
                </a:cubicBezTo>
                <a:cubicBezTo>
                  <a:pt x="25990" y="32058"/>
                  <a:pt x="26872" y="32069"/>
                  <a:pt x="27375" y="31462"/>
                </a:cubicBezTo>
                <a:cubicBezTo>
                  <a:pt x="27393" y="31465"/>
                  <a:pt x="27411" y="31467"/>
                  <a:pt x="27429" y="31467"/>
                </a:cubicBezTo>
                <a:cubicBezTo>
                  <a:pt x="27702" y="31467"/>
                  <a:pt x="27840" y="31142"/>
                  <a:pt x="28119" y="31108"/>
                </a:cubicBezTo>
                <a:cubicBezTo>
                  <a:pt x="28484" y="30949"/>
                  <a:pt x="29001" y="30960"/>
                  <a:pt x="29218" y="30570"/>
                </a:cubicBezTo>
                <a:cubicBezTo>
                  <a:pt x="29435" y="30262"/>
                  <a:pt x="29836" y="30204"/>
                  <a:pt x="30064" y="29919"/>
                </a:cubicBezTo>
                <a:cubicBezTo>
                  <a:pt x="30512" y="29496"/>
                  <a:pt x="31198" y="29358"/>
                  <a:pt x="31575" y="28853"/>
                </a:cubicBezTo>
                <a:cubicBezTo>
                  <a:pt x="31838" y="28705"/>
                  <a:pt x="32022" y="28488"/>
                  <a:pt x="32239" y="28293"/>
                </a:cubicBezTo>
                <a:cubicBezTo>
                  <a:pt x="32572" y="27389"/>
                  <a:pt x="33670" y="26908"/>
                  <a:pt x="33717" y="25867"/>
                </a:cubicBezTo>
                <a:cubicBezTo>
                  <a:pt x="33887" y="25741"/>
                  <a:pt x="34025" y="25582"/>
                  <a:pt x="34151" y="25409"/>
                </a:cubicBezTo>
                <a:cubicBezTo>
                  <a:pt x="34151" y="25329"/>
                  <a:pt x="34093" y="25227"/>
                  <a:pt x="34173" y="25170"/>
                </a:cubicBezTo>
                <a:cubicBezTo>
                  <a:pt x="34483" y="24780"/>
                  <a:pt x="34437" y="24252"/>
                  <a:pt x="34552" y="23796"/>
                </a:cubicBezTo>
                <a:cubicBezTo>
                  <a:pt x="34621" y="23590"/>
                  <a:pt x="34827" y="23464"/>
                  <a:pt x="34906" y="23258"/>
                </a:cubicBezTo>
                <a:cubicBezTo>
                  <a:pt x="34827" y="22330"/>
                  <a:pt x="34917" y="21393"/>
                  <a:pt x="35008" y="20465"/>
                </a:cubicBezTo>
                <a:cubicBezTo>
                  <a:pt x="34722" y="20031"/>
                  <a:pt x="34871" y="19503"/>
                  <a:pt x="34722" y="19023"/>
                </a:cubicBezTo>
                <a:cubicBezTo>
                  <a:pt x="34791" y="18578"/>
                  <a:pt x="34665" y="18155"/>
                  <a:pt x="34541" y="17729"/>
                </a:cubicBezTo>
                <a:cubicBezTo>
                  <a:pt x="34678" y="17306"/>
                  <a:pt x="34585" y="16814"/>
                  <a:pt x="34310" y="16460"/>
                </a:cubicBezTo>
                <a:cubicBezTo>
                  <a:pt x="34071" y="16185"/>
                  <a:pt x="34277" y="15784"/>
                  <a:pt x="34104" y="15499"/>
                </a:cubicBezTo>
                <a:cubicBezTo>
                  <a:pt x="33909" y="15177"/>
                  <a:pt x="34060" y="14776"/>
                  <a:pt x="34036" y="14433"/>
                </a:cubicBezTo>
                <a:cubicBezTo>
                  <a:pt x="34117" y="14375"/>
                  <a:pt x="34200" y="14354"/>
                  <a:pt x="34286" y="14354"/>
                </a:cubicBezTo>
                <a:cubicBezTo>
                  <a:pt x="34382" y="14354"/>
                  <a:pt x="34482" y="14380"/>
                  <a:pt x="34585" y="14411"/>
                </a:cubicBezTo>
                <a:cubicBezTo>
                  <a:pt x="34665" y="14136"/>
                  <a:pt x="34997" y="14079"/>
                  <a:pt x="35066" y="13815"/>
                </a:cubicBezTo>
                <a:cubicBezTo>
                  <a:pt x="35134" y="13507"/>
                  <a:pt x="35478" y="13312"/>
                  <a:pt x="35340" y="12947"/>
                </a:cubicBezTo>
                <a:cubicBezTo>
                  <a:pt x="35239" y="12878"/>
                  <a:pt x="35123" y="12821"/>
                  <a:pt x="35022" y="12752"/>
                </a:cubicBezTo>
                <a:cubicBezTo>
                  <a:pt x="35066" y="12455"/>
                  <a:pt x="35170" y="12065"/>
                  <a:pt x="34964" y="11824"/>
                </a:cubicBezTo>
                <a:cubicBezTo>
                  <a:pt x="35022" y="11631"/>
                  <a:pt x="35170" y="11469"/>
                  <a:pt x="35250" y="11274"/>
                </a:cubicBezTo>
                <a:cubicBezTo>
                  <a:pt x="35134" y="11093"/>
                  <a:pt x="35250" y="10898"/>
                  <a:pt x="35272" y="10703"/>
                </a:cubicBezTo>
                <a:cubicBezTo>
                  <a:pt x="35159" y="10692"/>
                  <a:pt x="35055" y="10692"/>
                  <a:pt x="34939" y="10681"/>
                </a:cubicBezTo>
                <a:cubicBezTo>
                  <a:pt x="35145" y="10233"/>
                  <a:pt x="34483" y="10165"/>
                  <a:pt x="34665" y="9720"/>
                </a:cubicBezTo>
                <a:cubicBezTo>
                  <a:pt x="34467" y="9568"/>
                  <a:pt x="34315" y="9315"/>
                  <a:pt x="34056" y="9315"/>
                </a:cubicBezTo>
                <a:cubicBezTo>
                  <a:pt x="34001" y="9315"/>
                  <a:pt x="33942" y="9326"/>
                  <a:pt x="33876" y="9352"/>
                </a:cubicBezTo>
                <a:cubicBezTo>
                  <a:pt x="33865" y="9159"/>
                  <a:pt x="33797" y="8975"/>
                  <a:pt x="33703" y="8791"/>
                </a:cubicBezTo>
                <a:cubicBezTo>
                  <a:pt x="33786" y="8723"/>
                  <a:pt x="33978" y="8723"/>
                  <a:pt x="33923" y="8563"/>
                </a:cubicBezTo>
                <a:cubicBezTo>
                  <a:pt x="33761" y="8517"/>
                  <a:pt x="33602" y="8368"/>
                  <a:pt x="33659" y="8184"/>
                </a:cubicBezTo>
                <a:cubicBezTo>
                  <a:pt x="33797" y="7841"/>
                  <a:pt x="33349" y="7602"/>
                  <a:pt x="33497" y="7237"/>
                </a:cubicBezTo>
                <a:cubicBezTo>
                  <a:pt x="33338" y="6984"/>
                  <a:pt x="32984" y="7006"/>
                  <a:pt x="32811" y="6767"/>
                </a:cubicBezTo>
                <a:cubicBezTo>
                  <a:pt x="32778" y="6457"/>
                  <a:pt x="32561" y="6182"/>
                  <a:pt x="32286" y="6056"/>
                </a:cubicBezTo>
                <a:cubicBezTo>
                  <a:pt x="32011" y="5954"/>
                  <a:pt x="32011" y="5644"/>
                  <a:pt x="31932" y="5416"/>
                </a:cubicBezTo>
                <a:cubicBezTo>
                  <a:pt x="31759" y="5256"/>
                  <a:pt x="31553" y="5119"/>
                  <a:pt x="31462" y="4888"/>
                </a:cubicBezTo>
                <a:cubicBezTo>
                  <a:pt x="31442" y="4842"/>
                  <a:pt x="31409" y="4824"/>
                  <a:pt x="31371" y="4824"/>
                </a:cubicBezTo>
                <a:cubicBezTo>
                  <a:pt x="31231" y="4824"/>
                  <a:pt x="31027" y="5081"/>
                  <a:pt x="31198" y="5152"/>
                </a:cubicBezTo>
                <a:cubicBezTo>
                  <a:pt x="31531" y="5256"/>
                  <a:pt x="31575" y="5737"/>
                  <a:pt x="31358" y="5965"/>
                </a:cubicBezTo>
                <a:cubicBezTo>
                  <a:pt x="31083" y="5874"/>
                  <a:pt x="30888" y="5622"/>
                  <a:pt x="30707" y="5416"/>
                </a:cubicBezTo>
                <a:lnTo>
                  <a:pt x="30707" y="5416"/>
                </a:lnTo>
                <a:cubicBezTo>
                  <a:pt x="30726" y="5421"/>
                  <a:pt x="30745" y="5423"/>
                  <a:pt x="30763" y="5423"/>
                </a:cubicBezTo>
                <a:cubicBezTo>
                  <a:pt x="30968" y="5423"/>
                  <a:pt x="31131" y="5153"/>
                  <a:pt x="30902" y="5039"/>
                </a:cubicBezTo>
                <a:cubicBezTo>
                  <a:pt x="30865" y="5001"/>
                  <a:pt x="30833" y="4985"/>
                  <a:pt x="30805" y="4985"/>
                </a:cubicBezTo>
                <a:cubicBezTo>
                  <a:pt x="30714" y="4985"/>
                  <a:pt x="30657" y="5143"/>
                  <a:pt x="30613" y="5221"/>
                </a:cubicBezTo>
                <a:cubicBezTo>
                  <a:pt x="30606" y="5221"/>
                  <a:pt x="30600" y="5222"/>
                  <a:pt x="30593" y="5222"/>
                </a:cubicBezTo>
                <a:cubicBezTo>
                  <a:pt x="30373" y="5222"/>
                  <a:pt x="30291" y="4903"/>
                  <a:pt x="30073" y="4903"/>
                </a:cubicBezTo>
                <a:cubicBezTo>
                  <a:pt x="30025" y="4903"/>
                  <a:pt x="29969" y="4918"/>
                  <a:pt x="29905" y="4957"/>
                </a:cubicBezTo>
                <a:cubicBezTo>
                  <a:pt x="29734" y="4718"/>
                  <a:pt x="29652" y="4317"/>
                  <a:pt x="29309" y="4295"/>
                </a:cubicBezTo>
                <a:cubicBezTo>
                  <a:pt x="29196" y="4031"/>
                  <a:pt x="29677" y="4270"/>
                  <a:pt x="29550" y="3985"/>
                </a:cubicBezTo>
                <a:cubicBezTo>
                  <a:pt x="29333" y="3721"/>
                  <a:pt x="29218" y="3265"/>
                  <a:pt x="28828" y="3207"/>
                </a:cubicBezTo>
                <a:cubicBezTo>
                  <a:pt x="28567" y="3117"/>
                  <a:pt x="28372" y="2897"/>
                  <a:pt x="28141" y="2760"/>
                </a:cubicBezTo>
                <a:cubicBezTo>
                  <a:pt x="28083" y="2781"/>
                  <a:pt x="28031" y="2790"/>
                  <a:pt x="27984" y="2790"/>
                </a:cubicBezTo>
                <a:cubicBezTo>
                  <a:pt x="27728" y="2790"/>
                  <a:pt x="27618" y="2518"/>
                  <a:pt x="27386" y="2441"/>
                </a:cubicBezTo>
                <a:cubicBezTo>
                  <a:pt x="27304" y="2462"/>
                  <a:pt x="27223" y="2469"/>
                  <a:pt x="27141" y="2469"/>
                </a:cubicBezTo>
                <a:cubicBezTo>
                  <a:pt x="26971" y="2469"/>
                  <a:pt x="26801" y="2438"/>
                  <a:pt x="26630" y="2438"/>
                </a:cubicBezTo>
                <a:cubicBezTo>
                  <a:pt x="26528" y="2438"/>
                  <a:pt x="26425" y="2449"/>
                  <a:pt x="26323" y="2485"/>
                </a:cubicBezTo>
                <a:cubicBezTo>
                  <a:pt x="25738" y="2337"/>
                  <a:pt x="25304" y="1812"/>
                  <a:pt x="24675" y="1754"/>
                </a:cubicBezTo>
                <a:cubicBezTo>
                  <a:pt x="24480" y="1960"/>
                  <a:pt x="24469" y="2246"/>
                  <a:pt x="24584" y="2499"/>
                </a:cubicBezTo>
                <a:cubicBezTo>
                  <a:pt x="24559" y="2506"/>
                  <a:pt x="24536" y="2509"/>
                  <a:pt x="24513" y="2509"/>
                </a:cubicBezTo>
                <a:cubicBezTo>
                  <a:pt x="24312" y="2509"/>
                  <a:pt x="24218" y="2255"/>
                  <a:pt x="24010" y="2235"/>
                </a:cubicBezTo>
                <a:cubicBezTo>
                  <a:pt x="23771" y="2188"/>
                  <a:pt x="23771" y="1914"/>
                  <a:pt x="23656" y="1754"/>
                </a:cubicBezTo>
                <a:cubicBezTo>
                  <a:pt x="23566" y="1768"/>
                  <a:pt x="23459" y="1819"/>
                  <a:pt x="23362" y="1819"/>
                </a:cubicBezTo>
                <a:cubicBezTo>
                  <a:pt x="23300" y="1819"/>
                  <a:pt x="23242" y="1798"/>
                  <a:pt x="23197" y="1730"/>
                </a:cubicBezTo>
                <a:cubicBezTo>
                  <a:pt x="22936" y="1422"/>
                  <a:pt x="22524" y="1433"/>
                  <a:pt x="22181" y="1263"/>
                </a:cubicBezTo>
                <a:cubicBezTo>
                  <a:pt x="22081" y="1282"/>
                  <a:pt x="22017" y="1411"/>
                  <a:pt x="21913" y="1411"/>
                </a:cubicBezTo>
                <a:cubicBezTo>
                  <a:pt x="21896" y="1411"/>
                  <a:pt x="21878" y="1408"/>
                  <a:pt x="21859" y="1400"/>
                </a:cubicBezTo>
                <a:cubicBezTo>
                  <a:pt x="21505" y="1274"/>
                  <a:pt x="21093" y="1318"/>
                  <a:pt x="20794" y="1068"/>
                </a:cubicBezTo>
                <a:cubicBezTo>
                  <a:pt x="20450" y="862"/>
                  <a:pt x="20063" y="746"/>
                  <a:pt x="19695" y="598"/>
                </a:cubicBezTo>
                <a:cubicBezTo>
                  <a:pt x="19517" y="605"/>
                  <a:pt x="19345" y="646"/>
                  <a:pt x="19171" y="646"/>
                </a:cubicBezTo>
                <a:cubicBezTo>
                  <a:pt x="19076" y="646"/>
                  <a:pt x="18981" y="634"/>
                  <a:pt x="18885" y="598"/>
                </a:cubicBezTo>
                <a:cubicBezTo>
                  <a:pt x="18760" y="945"/>
                  <a:pt x="18433" y="1023"/>
                  <a:pt x="18102" y="1023"/>
                </a:cubicBezTo>
                <a:cubicBezTo>
                  <a:pt x="17974" y="1023"/>
                  <a:pt x="17846" y="1011"/>
                  <a:pt x="17728" y="999"/>
                </a:cubicBezTo>
                <a:cubicBezTo>
                  <a:pt x="17522" y="724"/>
                  <a:pt x="17305" y="472"/>
                  <a:pt x="17110" y="197"/>
                </a:cubicBezTo>
                <a:cubicBezTo>
                  <a:pt x="17074" y="177"/>
                  <a:pt x="17047" y="168"/>
                  <a:pt x="17027" y="168"/>
                </a:cubicBezTo>
                <a:cubicBezTo>
                  <a:pt x="16899" y="168"/>
                  <a:pt x="17030" y="509"/>
                  <a:pt x="16914" y="509"/>
                </a:cubicBezTo>
                <a:cubicBezTo>
                  <a:pt x="16894" y="509"/>
                  <a:pt x="16865" y="498"/>
                  <a:pt x="16825" y="472"/>
                </a:cubicBezTo>
                <a:cubicBezTo>
                  <a:pt x="16594" y="345"/>
                  <a:pt x="16286" y="334"/>
                  <a:pt x="16113" y="117"/>
                </a:cubicBezTo>
                <a:cubicBezTo>
                  <a:pt x="16072" y="38"/>
                  <a:pt x="15973" y="1"/>
                  <a:pt x="15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7"/>
          <p:cNvSpPr/>
          <p:nvPr/>
        </p:nvSpPr>
        <p:spPr>
          <a:xfrm>
            <a:off x="4617736" y="1706306"/>
            <a:ext cx="922425" cy="869200"/>
          </a:xfrm>
          <a:custGeom>
            <a:avLst/>
            <a:gdLst/>
            <a:ahLst/>
            <a:cxnLst/>
            <a:rect l="l" t="t" r="r" b="b"/>
            <a:pathLst>
              <a:path w="36897" h="34768" extrusionOk="0">
                <a:moveTo>
                  <a:pt x="18224" y="1"/>
                </a:moveTo>
                <a:cubicBezTo>
                  <a:pt x="17865" y="1"/>
                  <a:pt x="17489" y="133"/>
                  <a:pt x="17167" y="266"/>
                </a:cubicBezTo>
                <a:cubicBezTo>
                  <a:pt x="16961" y="219"/>
                  <a:pt x="16766" y="95"/>
                  <a:pt x="16560" y="49"/>
                </a:cubicBezTo>
                <a:cubicBezTo>
                  <a:pt x="16230" y="218"/>
                  <a:pt x="15857" y="330"/>
                  <a:pt x="15490" y="330"/>
                </a:cubicBezTo>
                <a:cubicBezTo>
                  <a:pt x="15310" y="330"/>
                  <a:pt x="15131" y="303"/>
                  <a:pt x="14959" y="244"/>
                </a:cubicBezTo>
                <a:cubicBezTo>
                  <a:pt x="14718" y="170"/>
                  <a:pt x="14471" y="136"/>
                  <a:pt x="14225" y="136"/>
                </a:cubicBezTo>
                <a:cubicBezTo>
                  <a:pt x="14013" y="136"/>
                  <a:pt x="13802" y="161"/>
                  <a:pt x="13596" y="208"/>
                </a:cubicBezTo>
                <a:cubicBezTo>
                  <a:pt x="13359" y="708"/>
                  <a:pt x="12803" y="1080"/>
                  <a:pt x="12259" y="1080"/>
                </a:cubicBezTo>
                <a:cubicBezTo>
                  <a:pt x="12017" y="1080"/>
                  <a:pt x="11777" y="1006"/>
                  <a:pt x="11569" y="837"/>
                </a:cubicBezTo>
                <a:cubicBezTo>
                  <a:pt x="11555" y="834"/>
                  <a:pt x="11542" y="833"/>
                  <a:pt x="11528" y="833"/>
                </a:cubicBezTo>
                <a:cubicBezTo>
                  <a:pt x="11346" y="833"/>
                  <a:pt x="11229" y="1097"/>
                  <a:pt x="11078" y="1194"/>
                </a:cubicBezTo>
                <a:cubicBezTo>
                  <a:pt x="10828" y="1238"/>
                  <a:pt x="10358" y="1158"/>
                  <a:pt x="10416" y="1537"/>
                </a:cubicBezTo>
                <a:cubicBezTo>
                  <a:pt x="10341" y="1811"/>
                  <a:pt x="10127" y="1871"/>
                  <a:pt x="9886" y="1871"/>
                </a:cubicBezTo>
                <a:cubicBezTo>
                  <a:pt x="9696" y="1871"/>
                  <a:pt x="9489" y="1834"/>
                  <a:pt x="9322" y="1834"/>
                </a:cubicBezTo>
                <a:cubicBezTo>
                  <a:pt x="9312" y="1834"/>
                  <a:pt x="9302" y="1834"/>
                  <a:pt x="9292" y="1834"/>
                </a:cubicBezTo>
                <a:cubicBezTo>
                  <a:pt x="8905" y="2073"/>
                  <a:pt x="8435" y="2224"/>
                  <a:pt x="8193" y="2636"/>
                </a:cubicBezTo>
                <a:cubicBezTo>
                  <a:pt x="8092" y="2828"/>
                  <a:pt x="7839" y="2795"/>
                  <a:pt x="7680" y="2922"/>
                </a:cubicBezTo>
                <a:cubicBezTo>
                  <a:pt x="7496" y="3070"/>
                  <a:pt x="7279" y="3161"/>
                  <a:pt x="7037" y="3185"/>
                </a:cubicBezTo>
                <a:cubicBezTo>
                  <a:pt x="6798" y="3608"/>
                  <a:pt x="6408" y="3905"/>
                  <a:pt x="5963" y="4089"/>
                </a:cubicBezTo>
                <a:cubicBezTo>
                  <a:pt x="5425" y="4465"/>
                  <a:pt x="5334" y="5232"/>
                  <a:pt x="4738" y="5553"/>
                </a:cubicBezTo>
                <a:cubicBezTo>
                  <a:pt x="4153" y="6012"/>
                  <a:pt x="3777" y="6698"/>
                  <a:pt x="3524" y="7385"/>
                </a:cubicBezTo>
                <a:cubicBezTo>
                  <a:pt x="3571" y="7693"/>
                  <a:pt x="3398" y="7945"/>
                  <a:pt x="3285" y="8209"/>
                </a:cubicBezTo>
                <a:cubicBezTo>
                  <a:pt x="3227" y="8198"/>
                  <a:pt x="3137" y="8198"/>
                  <a:pt x="3090" y="8198"/>
                </a:cubicBezTo>
                <a:cubicBezTo>
                  <a:pt x="2975" y="8690"/>
                  <a:pt x="2450" y="8827"/>
                  <a:pt x="2175" y="9192"/>
                </a:cubicBezTo>
                <a:cubicBezTo>
                  <a:pt x="2129" y="9376"/>
                  <a:pt x="2288" y="9536"/>
                  <a:pt x="2244" y="9709"/>
                </a:cubicBezTo>
                <a:cubicBezTo>
                  <a:pt x="2038" y="10327"/>
                  <a:pt x="1843" y="10945"/>
                  <a:pt x="1522" y="11516"/>
                </a:cubicBezTo>
                <a:cubicBezTo>
                  <a:pt x="1225" y="11881"/>
                  <a:pt x="1019" y="12304"/>
                  <a:pt x="846" y="12752"/>
                </a:cubicBezTo>
                <a:cubicBezTo>
                  <a:pt x="1189" y="13060"/>
                  <a:pt x="1121" y="13623"/>
                  <a:pt x="744" y="13873"/>
                </a:cubicBezTo>
                <a:cubicBezTo>
                  <a:pt x="527" y="13999"/>
                  <a:pt x="871" y="14205"/>
                  <a:pt x="802" y="14389"/>
                </a:cubicBezTo>
                <a:cubicBezTo>
                  <a:pt x="571" y="15133"/>
                  <a:pt x="253" y="15864"/>
                  <a:pt x="91" y="16644"/>
                </a:cubicBezTo>
                <a:cubicBezTo>
                  <a:pt x="137" y="16941"/>
                  <a:pt x="253" y="17226"/>
                  <a:pt x="434" y="17468"/>
                </a:cubicBezTo>
                <a:cubicBezTo>
                  <a:pt x="538" y="17960"/>
                  <a:pt x="195" y="18314"/>
                  <a:pt x="0" y="18715"/>
                </a:cubicBezTo>
                <a:cubicBezTo>
                  <a:pt x="102" y="19322"/>
                  <a:pt x="365" y="19973"/>
                  <a:pt x="206" y="20602"/>
                </a:cubicBezTo>
                <a:cubicBezTo>
                  <a:pt x="47" y="20901"/>
                  <a:pt x="286" y="21118"/>
                  <a:pt x="412" y="21346"/>
                </a:cubicBezTo>
                <a:cubicBezTo>
                  <a:pt x="527" y="21712"/>
                  <a:pt x="640" y="22091"/>
                  <a:pt x="733" y="22467"/>
                </a:cubicBezTo>
                <a:cubicBezTo>
                  <a:pt x="926" y="22857"/>
                  <a:pt x="1269" y="23167"/>
                  <a:pt x="1442" y="23566"/>
                </a:cubicBezTo>
                <a:cubicBezTo>
                  <a:pt x="1384" y="23785"/>
                  <a:pt x="1395" y="23991"/>
                  <a:pt x="1522" y="24197"/>
                </a:cubicBezTo>
                <a:cubicBezTo>
                  <a:pt x="1406" y="24678"/>
                  <a:pt x="1796" y="24997"/>
                  <a:pt x="1934" y="25420"/>
                </a:cubicBezTo>
                <a:cubicBezTo>
                  <a:pt x="2038" y="25650"/>
                  <a:pt x="2162" y="25889"/>
                  <a:pt x="2392" y="26027"/>
                </a:cubicBezTo>
                <a:cubicBezTo>
                  <a:pt x="2873" y="26370"/>
                  <a:pt x="3159" y="26977"/>
                  <a:pt x="3090" y="27573"/>
                </a:cubicBezTo>
                <a:cubicBezTo>
                  <a:pt x="3365" y="28054"/>
                  <a:pt x="3560" y="28567"/>
                  <a:pt x="3925" y="28979"/>
                </a:cubicBezTo>
                <a:cubicBezTo>
                  <a:pt x="4098" y="29438"/>
                  <a:pt x="4716" y="29185"/>
                  <a:pt x="4966" y="29553"/>
                </a:cubicBezTo>
                <a:cubicBezTo>
                  <a:pt x="5139" y="29814"/>
                  <a:pt x="5081" y="30226"/>
                  <a:pt x="5389" y="30388"/>
                </a:cubicBezTo>
                <a:cubicBezTo>
                  <a:pt x="5779" y="30754"/>
                  <a:pt x="6408" y="30754"/>
                  <a:pt x="6661" y="31281"/>
                </a:cubicBezTo>
                <a:cubicBezTo>
                  <a:pt x="6820" y="31682"/>
                  <a:pt x="7312" y="31545"/>
                  <a:pt x="7622" y="31762"/>
                </a:cubicBezTo>
                <a:cubicBezTo>
                  <a:pt x="7930" y="32127"/>
                  <a:pt x="8136" y="32654"/>
                  <a:pt x="8630" y="32825"/>
                </a:cubicBezTo>
                <a:cubicBezTo>
                  <a:pt x="8745" y="32886"/>
                  <a:pt x="8865" y="32909"/>
                  <a:pt x="8988" y="32909"/>
                </a:cubicBezTo>
                <a:cubicBezTo>
                  <a:pt x="9257" y="32909"/>
                  <a:pt x="9537" y="32800"/>
                  <a:pt x="9798" y="32745"/>
                </a:cubicBezTo>
                <a:cubicBezTo>
                  <a:pt x="10059" y="32756"/>
                  <a:pt x="10210" y="32904"/>
                  <a:pt x="10278" y="33146"/>
                </a:cubicBezTo>
                <a:cubicBezTo>
                  <a:pt x="10363" y="33328"/>
                  <a:pt x="10520" y="33360"/>
                  <a:pt x="10693" y="33360"/>
                </a:cubicBezTo>
                <a:cubicBezTo>
                  <a:pt x="10789" y="33360"/>
                  <a:pt x="10889" y="33350"/>
                  <a:pt x="10986" y="33350"/>
                </a:cubicBezTo>
                <a:cubicBezTo>
                  <a:pt x="11090" y="33350"/>
                  <a:pt x="11190" y="33362"/>
                  <a:pt x="11273" y="33410"/>
                </a:cubicBezTo>
                <a:cubicBezTo>
                  <a:pt x="11558" y="33500"/>
                  <a:pt x="11627" y="33844"/>
                  <a:pt x="11891" y="33959"/>
                </a:cubicBezTo>
                <a:cubicBezTo>
                  <a:pt x="12023" y="34032"/>
                  <a:pt x="12184" y="34172"/>
                  <a:pt x="12341" y="34172"/>
                </a:cubicBezTo>
                <a:cubicBezTo>
                  <a:pt x="12402" y="34172"/>
                  <a:pt x="12462" y="34151"/>
                  <a:pt x="12520" y="34096"/>
                </a:cubicBezTo>
                <a:cubicBezTo>
                  <a:pt x="12614" y="34002"/>
                  <a:pt x="12719" y="33967"/>
                  <a:pt x="12829" y="33967"/>
                </a:cubicBezTo>
                <a:cubicBezTo>
                  <a:pt x="13082" y="33967"/>
                  <a:pt x="13361" y="34153"/>
                  <a:pt x="13585" y="34234"/>
                </a:cubicBezTo>
                <a:cubicBezTo>
                  <a:pt x="13619" y="34226"/>
                  <a:pt x="13653" y="34222"/>
                  <a:pt x="13686" y="34222"/>
                </a:cubicBezTo>
                <a:cubicBezTo>
                  <a:pt x="13892" y="34222"/>
                  <a:pt x="14098" y="34356"/>
                  <a:pt x="14294" y="34415"/>
                </a:cubicBezTo>
                <a:cubicBezTo>
                  <a:pt x="14371" y="34384"/>
                  <a:pt x="14449" y="34372"/>
                  <a:pt x="14528" y="34372"/>
                </a:cubicBezTo>
                <a:cubicBezTo>
                  <a:pt x="14779" y="34372"/>
                  <a:pt x="15037" y="34495"/>
                  <a:pt x="15300" y="34495"/>
                </a:cubicBezTo>
                <a:cubicBezTo>
                  <a:pt x="15342" y="34495"/>
                  <a:pt x="15385" y="34491"/>
                  <a:pt x="15428" y="34484"/>
                </a:cubicBezTo>
                <a:cubicBezTo>
                  <a:pt x="15875" y="34528"/>
                  <a:pt x="16316" y="34768"/>
                  <a:pt x="16761" y="34768"/>
                </a:cubicBezTo>
                <a:cubicBezTo>
                  <a:pt x="16896" y="34768"/>
                  <a:pt x="17031" y="34746"/>
                  <a:pt x="17167" y="34690"/>
                </a:cubicBezTo>
                <a:cubicBezTo>
                  <a:pt x="17513" y="34565"/>
                  <a:pt x="17867" y="34521"/>
                  <a:pt x="18223" y="34521"/>
                </a:cubicBezTo>
                <a:cubicBezTo>
                  <a:pt x="18716" y="34521"/>
                  <a:pt x="19212" y="34605"/>
                  <a:pt x="19697" y="34679"/>
                </a:cubicBezTo>
                <a:cubicBezTo>
                  <a:pt x="19811" y="34699"/>
                  <a:pt x="19923" y="34708"/>
                  <a:pt x="20035" y="34708"/>
                </a:cubicBezTo>
                <a:cubicBezTo>
                  <a:pt x="20688" y="34708"/>
                  <a:pt x="21313" y="34411"/>
                  <a:pt x="21964" y="34411"/>
                </a:cubicBezTo>
                <a:cubicBezTo>
                  <a:pt x="22009" y="34411"/>
                  <a:pt x="22055" y="34412"/>
                  <a:pt x="22100" y="34415"/>
                </a:cubicBezTo>
                <a:cubicBezTo>
                  <a:pt x="22454" y="34267"/>
                  <a:pt x="22809" y="34107"/>
                  <a:pt x="23188" y="34072"/>
                </a:cubicBezTo>
                <a:cubicBezTo>
                  <a:pt x="23205" y="34073"/>
                  <a:pt x="23222" y="34074"/>
                  <a:pt x="23239" y="34074"/>
                </a:cubicBezTo>
                <a:cubicBezTo>
                  <a:pt x="23582" y="34074"/>
                  <a:pt x="23764" y="33740"/>
                  <a:pt x="24092" y="33706"/>
                </a:cubicBezTo>
                <a:cubicBezTo>
                  <a:pt x="24526" y="33591"/>
                  <a:pt x="24916" y="33341"/>
                  <a:pt x="25350" y="33193"/>
                </a:cubicBezTo>
                <a:cubicBezTo>
                  <a:pt x="25473" y="33226"/>
                  <a:pt x="25614" y="33273"/>
                  <a:pt x="25749" y="33273"/>
                </a:cubicBezTo>
                <a:cubicBezTo>
                  <a:pt x="25838" y="33273"/>
                  <a:pt x="25925" y="33252"/>
                  <a:pt x="26003" y="33193"/>
                </a:cubicBezTo>
                <a:cubicBezTo>
                  <a:pt x="26415" y="32836"/>
                  <a:pt x="27020" y="33009"/>
                  <a:pt x="27514" y="32836"/>
                </a:cubicBezTo>
                <a:cubicBezTo>
                  <a:pt x="27559" y="32842"/>
                  <a:pt x="27604" y="32845"/>
                  <a:pt x="27648" y="32845"/>
                </a:cubicBezTo>
                <a:cubicBezTo>
                  <a:pt x="28088" y="32845"/>
                  <a:pt x="28446" y="32546"/>
                  <a:pt x="28736" y="32253"/>
                </a:cubicBezTo>
                <a:cubicBezTo>
                  <a:pt x="28956" y="31979"/>
                  <a:pt x="29368" y="31921"/>
                  <a:pt x="29527" y="31589"/>
                </a:cubicBezTo>
                <a:cubicBezTo>
                  <a:pt x="29849" y="31314"/>
                  <a:pt x="30283" y="31155"/>
                  <a:pt x="30500" y="30776"/>
                </a:cubicBezTo>
                <a:cubicBezTo>
                  <a:pt x="30821" y="30548"/>
                  <a:pt x="31472" y="30776"/>
                  <a:pt x="31483" y="30226"/>
                </a:cubicBezTo>
                <a:cubicBezTo>
                  <a:pt x="31873" y="30045"/>
                  <a:pt x="31758" y="29471"/>
                  <a:pt x="32183" y="29312"/>
                </a:cubicBezTo>
                <a:cubicBezTo>
                  <a:pt x="32469" y="29196"/>
                  <a:pt x="32513" y="28853"/>
                  <a:pt x="32777" y="28729"/>
                </a:cubicBezTo>
                <a:cubicBezTo>
                  <a:pt x="32950" y="28567"/>
                  <a:pt x="33213" y="28592"/>
                  <a:pt x="33419" y="28488"/>
                </a:cubicBezTo>
                <a:cubicBezTo>
                  <a:pt x="33406" y="28133"/>
                  <a:pt x="33680" y="27892"/>
                  <a:pt x="33774" y="27573"/>
                </a:cubicBezTo>
                <a:cubicBezTo>
                  <a:pt x="33900" y="27194"/>
                  <a:pt x="34356" y="27081"/>
                  <a:pt x="34562" y="26738"/>
                </a:cubicBezTo>
                <a:cubicBezTo>
                  <a:pt x="34793" y="26485"/>
                  <a:pt x="34666" y="26106"/>
                  <a:pt x="34793" y="25810"/>
                </a:cubicBezTo>
                <a:cubicBezTo>
                  <a:pt x="34861" y="25546"/>
                  <a:pt x="35122" y="25398"/>
                  <a:pt x="35191" y="25123"/>
                </a:cubicBezTo>
                <a:cubicBezTo>
                  <a:pt x="35823" y="24711"/>
                  <a:pt x="35798" y="23785"/>
                  <a:pt x="36246" y="23222"/>
                </a:cubicBezTo>
                <a:cubicBezTo>
                  <a:pt x="36589" y="22904"/>
                  <a:pt x="36485" y="22387"/>
                  <a:pt x="36748" y="22022"/>
                </a:cubicBezTo>
                <a:cubicBezTo>
                  <a:pt x="36726" y="21643"/>
                  <a:pt x="36886" y="21187"/>
                  <a:pt x="36531" y="20934"/>
                </a:cubicBezTo>
                <a:cubicBezTo>
                  <a:pt x="36474" y="20432"/>
                  <a:pt x="36474" y="19926"/>
                  <a:pt x="36633" y="19446"/>
                </a:cubicBezTo>
                <a:cubicBezTo>
                  <a:pt x="36474" y="19264"/>
                  <a:pt x="36564" y="19069"/>
                  <a:pt x="36658" y="18874"/>
                </a:cubicBezTo>
                <a:cubicBezTo>
                  <a:pt x="36658" y="18405"/>
                  <a:pt x="36897" y="17913"/>
                  <a:pt x="36795" y="17443"/>
                </a:cubicBezTo>
                <a:cubicBezTo>
                  <a:pt x="36633" y="16919"/>
                  <a:pt x="36669" y="16369"/>
                  <a:pt x="36669" y="15831"/>
                </a:cubicBezTo>
                <a:cubicBezTo>
                  <a:pt x="36303" y="15213"/>
                  <a:pt x="36177" y="14491"/>
                  <a:pt x="35867" y="13851"/>
                </a:cubicBezTo>
                <a:cubicBezTo>
                  <a:pt x="35740" y="13507"/>
                  <a:pt x="35993" y="13255"/>
                  <a:pt x="36040" y="12958"/>
                </a:cubicBezTo>
                <a:cubicBezTo>
                  <a:pt x="35534" y="12329"/>
                  <a:pt x="35913" y="11425"/>
                  <a:pt x="35559" y="10739"/>
                </a:cubicBezTo>
                <a:cubicBezTo>
                  <a:pt x="35227" y="10338"/>
                  <a:pt x="34916" y="9915"/>
                  <a:pt x="34861" y="9376"/>
                </a:cubicBezTo>
                <a:cubicBezTo>
                  <a:pt x="34482" y="9170"/>
                  <a:pt x="34208" y="8758"/>
                  <a:pt x="34070" y="8368"/>
                </a:cubicBezTo>
                <a:cubicBezTo>
                  <a:pt x="34230" y="7899"/>
                  <a:pt x="33749" y="7704"/>
                  <a:pt x="33669" y="7316"/>
                </a:cubicBezTo>
                <a:cubicBezTo>
                  <a:pt x="33268" y="6731"/>
                  <a:pt x="32433" y="6561"/>
                  <a:pt x="32115" y="5932"/>
                </a:cubicBezTo>
                <a:cubicBezTo>
                  <a:pt x="32057" y="5495"/>
                  <a:pt x="31689" y="5210"/>
                  <a:pt x="31450" y="4877"/>
                </a:cubicBezTo>
                <a:cubicBezTo>
                  <a:pt x="30958" y="4649"/>
                  <a:pt x="30500" y="4339"/>
                  <a:pt x="30214" y="3872"/>
                </a:cubicBezTo>
                <a:cubicBezTo>
                  <a:pt x="29997" y="3482"/>
                  <a:pt x="29448" y="3529"/>
                  <a:pt x="29184" y="3185"/>
                </a:cubicBezTo>
                <a:cubicBezTo>
                  <a:pt x="29149" y="3163"/>
                  <a:pt x="29116" y="3154"/>
                  <a:pt x="29086" y="3154"/>
                </a:cubicBezTo>
                <a:cubicBezTo>
                  <a:pt x="28958" y="3154"/>
                  <a:pt x="28866" y="3314"/>
                  <a:pt x="28737" y="3314"/>
                </a:cubicBezTo>
                <a:cubicBezTo>
                  <a:pt x="28709" y="3314"/>
                  <a:pt x="28679" y="3306"/>
                  <a:pt x="28646" y="3287"/>
                </a:cubicBezTo>
                <a:cubicBezTo>
                  <a:pt x="28589" y="3295"/>
                  <a:pt x="28534" y="3299"/>
                  <a:pt x="28480" y="3299"/>
                </a:cubicBezTo>
                <a:cubicBezTo>
                  <a:pt x="27735" y="3299"/>
                  <a:pt x="27153" y="2594"/>
                  <a:pt x="26759" y="2018"/>
                </a:cubicBezTo>
                <a:cubicBezTo>
                  <a:pt x="26209" y="1834"/>
                  <a:pt x="25784" y="1411"/>
                  <a:pt x="25259" y="1180"/>
                </a:cubicBezTo>
                <a:cubicBezTo>
                  <a:pt x="25140" y="1303"/>
                  <a:pt x="25009" y="1348"/>
                  <a:pt x="24873" y="1348"/>
                </a:cubicBezTo>
                <a:cubicBezTo>
                  <a:pt x="24574" y="1348"/>
                  <a:pt x="24251" y="1130"/>
                  <a:pt x="23976" y="1021"/>
                </a:cubicBezTo>
                <a:cubicBezTo>
                  <a:pt x="23916" y="975"/>
                  <a:pt x="23853" y="962"/>
                  <a:pt x="23788" y="962"/>
                </a:cubicBezTo>
                <a:cubicBezTo>
                  <a:pt x="23701" y="962"/>
                  <a:pt x="23610" y="987"/>
                  <a:pt x="23521" y="987"/>
                </a:cubicBezTo>
                <a:cubicBezTo>
                  <a:pt x="23462" y="987"/>
                  <a:pt x="23404" y="976"/>
                  <a:pt x="23347" y="941"/>
                </a:cubicBezTo>
                <a:cubicBezTo>
                  <a:pt x="23304" y="920"/>
                  <a:pt x="23262" y="911"/>
                  <a:pt x="23219" y="911"/>
                </a:cubicBezTo>
                <a:cubicBezTo>
                  <a:pt x="23082" y="911"/>
                  <a:pt x="22948" y="998"/>
                  <a:pt x="22815" y="998"/>
                </a:cubicBezTo>
                <a:cubicBezTo>
                  <a:pt x="22770" y="998"/>
                  <a:pt x="22726" y="989"/>
                  <a:pt x="22682" y="963"/>
                </a:cubicBezTo>
                <a:cubicBezTo>
                  <a:pt x="22458" y="839"/>
                  <a:pt x="22196" y="756"/>
                  <a:pt x="21938" y="756"/>
                </a:cubicBezTo>
                <a:cubicBezTo>
                  <a:pt x="21842" y="756"/>
                  <a:pt x="21746" y="768"/>
                  <a:pt x="21652" y="793"/>
                </a:cubicBezTo>
                <a:cubicBezTo>
                  <a:pt x="21457" y="818"/>
                  <a:pt x="21262" y="831"/>
                  <a:pt x="21067" y="831"/>
                </a:cubicBezTo>
                <a:cubicBezTo>
                  <a:pt x="20292" y="831"/>
                  <a:pt x="19531" y="627"/>
                  <a:pt x="18873" y="197"/>
                </a:cubicBezTo>
                <a:cubicBezTo>
                  <a:pt x="18676" y="55"/>
                  <a:pt x="18454" y="1"/>
                  <a:pt x="182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7"/>
          <p:cNvSpPr/>
          <p:nvPr/>
        </p:nvSpPr>
        <p:spPr>
          <a:xfrm>
            <a:off x="4617737" y="3003545"/>
            <a:ext cx="922422" cy="797016"/>
          </a:xfrm>
          <a:custGeom>
            <a:avLst/>
            <a:gdLst/>
            <a:ahLst/>
            <a:cxnLst/>
            <a:rect l="l" t="t" r="r" b="b"/>
            <a:pathLst>
              <a:path w="32629" h="28193" extrusionOk="0">
                <a:moveTo>
                  <a:pt x="20314" y="1"/>
                </a:moveTo>
                <a:cubicBezTo>
                  <a:pt x="20197" y="1"/>
                  <a:pt x="20080" y="19"/>
                  <a:pt x="19961" y="68"/>
                </a:cubicBezTo>
                <a:cubicBezTo>
                  <a:pt x="19807" y="133"/>
                  <a:pt x="19651" y="151"/>
                  <a:pt x="19493" y="151"/>
                </a:cubicBezTo>
                <a:cubicBezTo>
                  <a:pt x="19304" y="151"/>
                  <a:pt x="19113" y="125"/>
                  <a:pt x="18923" y="125"/>
                </a:cubicBezTo>
                <a:cubicBezTo>
                  <a:pt x="18799" y="125"/>
                  <a:pt x="18675" y="136"/>
                  <a:pt x="18552" y="172"/>
                </a:cubicBezTo>
                <a:cubicBezTo>
                  <a:pt x="18490" y="167"/>
                  <a:pt x="18429" y="164"/>
                  <a:pt x="18367" y="164"/>
                </a:cubicBezTo>
                <a:cubicBezTo>
                  <a:pt x="17877" y="164"/>
                  <a:pt x="17380" y="312"/>
                  <a:pt x="16882" y="331"/>
                </a:cubicBezTo>
                <a:cubicBezTo>
                  <a:pt x="16778" y="352"/>
                  <a:pt x="16675" y="360"/>
                  <a:pt x="16573" y="360"/>
                </a:cubicBezTo>
                <a:cubicBezTo>
                  <a:pt x="16266" y="360"/>
                  <a:pt x="15964" y="289"/>
                  <a:pt x="15655" y="289"/>
                </a:cubicBezTo>
                <a:cubicBezTo>
                  <a:pt x="15568" y="289"/>
                  <a:pt x="15481" y="295"/>
                  <a:pt x="15393" y="309"/>
                </a:cubicBezTo>
                <a:cubicBezTo>
                  <a:pt x="15248" y="293"/>
                  <a:pt x="15103" y="288"/>
                  <a:pt x="14957" y="288"/>
                </a:cubicBezTo>
                <a:cubicBezTo>
                  <a:pt x="14643" y="288"/>
                  <a:pt x="14327" y="313"/>
                  <a:pt x="14008" y="313"/>
                </a:cubicBezTo>
                <a:cubicBezTo>
                  <a:pt x="13939" y="313"/>
                  <a:pt x="13871" y="312"/>
                  <a:pt x="13803" y="309"/>
                </a:cubicBezTo>
                <a:cubicBezTo>
                  <a:pt x="13619" y="447"/>
                  <a:pt x="13380" y="502"/>
                  <a:pt x="13163" y="559"/>
                </a:cubicBezTo>
                <a:cubicBezTo>
                  <a:pt x="13062" y="522"/>
                  <a:pt x="12956" y="504"/>
                  <a:pt x="12850" y="504"/>
                </a:cubicBezTo>
                <a:cubicBezTo>
                  <a:pt x="12667" y="504"/>
                  <a:pt x="12481" y="557"/>
                  <a:pt x="12314" y="653"/>
                </a:cubicBezTo>
                <a:cubicBezTo>
                  <a:pt x="11960" y="675"/>
                  <a:pt x="11572" y="664"/>
                  <a:pt x="11284" y="914"/>
                </a:cubicBezTo>
                <a:cubicBezTo>
                  <a:pt x="10941" y="1007"/>
                  <a:pt x="10575" y="1076"/>
                  <a:pt x="10290" y="1293"/>
                </a:cubicBezTo>
                <a:cubicBezTo>
                  <a:pt x="10199" y="1408"/>
                  <a:pt x="10048" y="1419"/>
                  <a:pt x="9911" y="1452"/>
                </a:cubicBezTo>
                <a:cubicBezTo>
                  <a:pt x="9581" y="1636"/>
                  <a:pt x="9202" y="1795"/>
                  <a:pt x="8974" y="2106"/>
                </a:cubicBezTo>
                <a:cubicBezTo>
                  <a:pt x="8859" y="2106"/>
                  <a:pt x="8743" y="2117"/>
                  <a:pt x="8664" y="2185"/>
                </a:cubicBezTo>
                <a:cubicBezTo>
                  <a:pt x="8161" y="2540"/>
                  <a:pt x="7634" y="2850"/>
                  <a:pt x="7084" y="3125"/>
                </a:cubicBezTo>
                <a:cubicBezTo>
                  <a:pt x="6867" y="3432"/>
                  <a:pt x="6502" y="3570"/>
                  <a:pt x="6216" y="3776"/>
                </a:cubicBezTo>
                <a:cubicBezTo>
                  <a:pt x="5609" y="4119"/>
                  <a:pt x="5255" y="4817"/>
                  <a:pt x="4579" y="5116"/>
                </a:cubicBezTo>
                <a:cubicBezTo>
                  <a:pt x="4373" y="5446"/>
                  <a:pt x="3994" y="5665"/>
                  <a:pt x="3788" y="5995"/>
                </a:cubicBezTo>
                <a:cubicBezTo>
                  <a:pt x="3058" y="6671"/>
                  <a:pt x="2701" y="7701"/>
                  <a:pt x="2118" y="8514"/>
                </a:cubicBezTo>
                <a:cubicBezTo>
                  <a:pt x="1808" y="9005"/>
                  <a:pt x="1500" y="9555"/>
                  <a:pt x="1432" y="10129"/>
                </a:cubicBezTo>
                <a:cubicBezTo>
                  <a:pt x="940" y="11260"/>
                  <a:pt x="481" y="12439"/>
                  <a:pt x="322" y="13675"/>
                </a:cubicBezTo>
                <a:cubicBezTo>
                  <a:pt x="253" y="13985"/>
                  <a:pt x="322" y="14339"/>
                  <a:pt x="149" y="14636"/>
                </a:cubicBezTo>
                <a:cubicBezTo>
                  <a:pt x="58" y="15334"/>
                  <a:pt x="69" y="16045"/>
                  <a:pt x="1" y="16743"/>
                </a:cubicBezTo>
                <a:cubicBezTo>
                  <a:pt x="160" y="17737"/>
                  <a:pt x="311" y="18723"/>
                  <a:pt x="539" y="19695"/>
                </a:cubicBezTo>
                <a:cubicBezTo>
                  <a:pt x="745" y="20050"/>
                  <a:pt x="998" y="20382"/>
                  <a:pt x="1121" y="20783"/>
                </a:cubicBezTo>
                <a:cubicBezTo>
                  <a:pt x="1164" y="20894"/>
                  <a:pt x="1219" y="21074"/>
                  <a:pt x="1316" y="21074"/>
                </a:cubicBezTo>
                <a:cubicBezTo>
                  <a:pt x="1349" y="21074"/>
                  <a:pt x="1387" y="21053"/>
                  <a:pt x="1432" y="21000"/>
                </a:cubicBezTo>
                <a:cubicBezTo>
                  <a:pt x="1797" y="21423"/>
                  <a:pt x="1890" y="22110"/>
                  <a:pt x="2426" y="22373"/>
                </a:cubicBezTo>
                <a:cubicBezTo>
                  <a:pt x="2758" y="22659"/>
                  <a:pt x="2758" y="23175"/>
                  <a:pt x="3113" y="23436"/>
                </a:cubicBezTo>
                <a:cubicBezTo>
                  <a:pt x="3401" y="23642"/>
                  <a:pt x="3456" y="24137"/>
                  <a:pt x="3835" y="24170"/>
                </a:cubicBezTo>
                <a:cubicBezTo>
                  <a:pt x="4121" y="24502"/>
                  <a:pt x="4568" y="24661"/>
                  <a:pt x="4796" y="25040"/>
                </a:cubicBezTo>
                <a:cubicBezTo>
                  <a:pt x="5335" y="25246"/>
                  <a:pt x="5815" y="25579"/>
                  <a:pt x="6285" y="25908"/>
                </a:cubicBezTo>
                <a:cubicBezTo>
                  <a:pt x="6708" y="26161"/>
                  <a:pt x="7268" y="26197"/>
                  <a:pt x="7658" y="26526"/>
                </a:cubicBezTo>
                <a:cubicBezTo>
                  <a:pt x="8526" y="26848"/>
                  <a:pt x="9419" y="27227"/>
                  <a:pt x="10347" y="27419"/>
                </a:cubicBezTo>
                <a:cubicBezTo>
                  <a:pt x="10628" y="27463"/>
                  <a:pt x="10827" y="27743"/>
                  <a:pt x="11129" y="27743"/>
                </a:cubicBezTo>
                <a:cubicBezTo>
                  <a:pt x="11147" y="27743"/>
                  <a:pt x="11164" y="27742"/>
                  <a:pt x="11182" y="27740"/>
                </a:cubicBezTo>
                <a:cubicBezTo>
                  <a:pt x="11234" y="27723"/>
                  <a:pt x="11282" y="27716"/>
                  <a:pt x="11328" y="27716"/>
                </a:cubicBezTo>
                <a:cubicBezTo>
                  <a:pt x="11589" y="27716"/>
                  <a:pt x="11774" y="27958"/>
                  <a:pt x="12017" y="28026"/>
                </a:cubicBezTo>
                <a:cubicBezTo>
                  <a:pt x="12161" y="27975"/>
                  <a:pt x="12306" y="27958"/>
                  <a:pt x="12451" y="27958"/>
                </a:cubicBezTo>
                <a:cubicBezTo>
                  <a:pt x="12749" y="27958"/>
                  <a:pt x="13048" y="28031"/>
                  <a:pt x="13346" y="28031"/>
                </a:cubicBezTo>
                <a:cubicBezTo>
                  <a:pt x="13457" y="28031"/>
                  <a:pt x="13567" y="28021"/>
                  <a:pt x="13676" y="27993"/>
                </a:cubicBezTo>
                <a:cubicBezTo>
                  <a:pt x="13905" y="28103"/>
                  <a:pt x="14167" y="28166"/>
                  <a:pt x="14426" y="28166"/>
                </a:cubicBezTo>
                <a:cubicBezTo>
                  <a:pt x="14569" y="28166"/>
                  <a:pt x="14710" y="28147"/>
                  <a:pt x="14844" y="28106"/>
                </a:cubicBezTo>
                <a:cubicBezTo>
                  <a:pt x="15176" y="28119"/>
                  <a:pt x="15498" y="28163"/>
                  <a:pt x="15830" y="28188"/>
                </a:cubicBezTo>
                <a:cubicBezTo>
                  <a:pt x="15857" y="28191"/>
                  <a:pt x="15885" y="28193"/>
                  <a:pt x="15912" y="28193"/>
                </a:cubicBezTo>
                <a:cubicBezTo>
                  <a:pt x="16182" y="28193"/>
                  <a:pt x="16436" y="28044"/>
                  <a:pt x="16696" y="28044"/>
                </a:cubicBezTo>
                <a:cubicBezTo>
                  <a:pt x="16758" y="28044"/>
                  <a:pt x="16819" y="28052"/>
                  <a:pt x="16882" y="28073"/>
                </a:cubicBezTo>
                <a:cubicBezTo>
                  <a:pt x="18027" y="27798"/>
                  <a:pt x="19285" y="27889"/>
                  <a:pt x="20315" y="27271"/>
                </a:cubicBezTo>
                <a:cubicBezTo>
                  <a:pt x="20385" y="27288"/>
                  <a:pt x="20451" y="27295"/>
                  <a:pt x="20515" y="27295"/>
                </a:cubicBezTo>
                <a:cubicBezTo>
                  <a:pt x="20965" y="27295"/>
                  <a:pt x="21285" y="26910"/>
                  <a:pt x="21678" y="26710"/>
                </a:cubicBezTo>
                <a:cubicBezTo>
                  <a:pt x="21720" y="26719"/>
                  <a:pt x="21760" y="26723"/>
                  <a:pt x="21799" y="26723"/>
                </a:cubicBezTo>
                <a:cubicBezTo>
                  <a:pt x="22235" y="26723"/>
                  <a:pt x="22487" y="26225"/>
                  <a:pt x="22845" y="26046"/>
                </a:cubicBezTo>
                <a:cubicBezTo>
                  <a:pt x="23290" y="25886"/>
                  <a:pt x="23669" y="25601"/>
                  <a:pt x="24070" y="25373"/>
                </a:cubicBezTo>
                <a:cubicBezTo>
                  <a:pt x="24367" y="25211"/>
                  <a:pt x="24424" y="24799"/>
                  <a:pt x="24757" y="24686"/>
                </a:cubicBezTo>
                <a:cubicBezTo>
                  <a:pt x="25191" y="24560"/>
                  <a:pt x="25191" y="23953"/>
                  <a:pt x="25636" y="23884"/>
                </a:cubicBezTo>
                <a:cubicBezTo>
                  <a:pt x="25979" y="23620"/>
                  <a:pt x="26484" y="23483"/>
                  <a:pt x="26611" y="23013"/>
                </a:cubicBezTo>
                <a:cubicBezTo>
                  <a:pt x="26712" y="22956"/>
                  <a:pt x="26918" y="22818"/>
                  <a:pt x="27034" y="22763"/>
                </a:cubicBezTo>
                <a:cubicBezTo>
                  <a:pt x="27251" y="22294"/>
                  <a:pt x="27811" y="22145"/>
                  <a:pt x="27984" y="21651"/>
                </a:cubicBezTo>
                <a:cubicBezTo>
                  <a:pt x="28259" y="21423"/>
                  <a:pt x="28646" y="21401"/>
                  <a:pt x="28899" y="21126"/>
                </a:cubicBezTo>
                <a:cubicBezTo>
                  <a:pt x="29242" y="20772"/>
                  <a:pt x="29791" y="20668"/>
                  <a:pt x="30030" y="20223"/>
                </a:cubicBezTo>
                <a:cubicBezTo>
                  <a:pt x="30236" y="20209"/>
                  <a:pt x="30399" y="20050"/>
                  <a:pt x="30294" y="19844"/>
                </a:cubicBezTo>
                <a:cubicBezTo>
                  <a:pt x="30431" y="19728"/>
                  <a:pt x="30662" y="19684"/>
                  <a:pt x="30648" y="19467"/>
                </a:cubicBezTo>
                <a:cubicBezTo>
                  <a:pt x="30890" y="19374"/>
                  <a:pt x="31017" y="19042"/>
                  <a:pt x="31212" y="18860"/>
                </a:cubicBezTo>
                <a:cubicBezTo>
                  <a:pt x="31118" y="18586"/>
                  <a:pt x="31313" y="18492"/>
                  <a:pt x="31440" y="18322"/>
                </a:cubicBezTo>
                <a:cubicBezTo>
                  <a:pt x="31519" y="18001"/>
                  <a:pt x="31599" y="17693"/>
                  <a:pt x="31725" y="17383"/>
                </a:cubicBezTo>
                <a:cubicBezTo>
                  <a:pt x="31898" y="17097"/>
                  <a:pt x="32296" y="16811"/>
                  <a:pt x="32090" y="16432"/>
                </a:cubicBezTo>
                <a:cubicBezTo>
                  <a:pt x="32126" y="16182"/>
                  <a:pt x="32253" y="15919"/>
                  <a:pt x="32423" y="15735"/>
                </a:cubicBezTo>
                <a:cubicBezTo>
                  <a:pt x="32629" y="15347"/>
                  <a:pt x="32401" y="14946"/>
                  <a:pt x="32332" y="14556"/>
                </a:cubicBezTo>
                <a:cubicBezTo>
                  <a:pt x="32607" y="13949"/>
                  <a:pt x="32321" y="13274"/>
                  <a:pt x="32079" y="12702"/>
                </a:cubicBezTo>
                <a:cubicBezTo>
                  <a:pt x="32195" y="12257"/>
                  <a:pt x="31678" y="12027"/>
                  <a:pt x="31725" y="11593"/>
                </a:cubicBezTo>
                <a:cubicBezTo>
                  <a:pt x="31555" y="10997"/>
                  <a:pt x="31461" y="10379"/>
                  <a:pt x="31255" y="9807"/>
                </a:cubicBezTo>
                <a:cubicBezTo>
                  <a:pt x="31280" y="8948"/>
                  <a:pt x="30879" y="8170"/>
                  <a:pt x="30821" y="7324"/>
                </a:cubicBezTo>
                <a:cubicBezTo>
                  <a:pt x="30594" y="6888"/>
                  <a:pt x="30352" y="6476"/>
                  <a:pt x="30236" y="5995"/>
                </a:cubicBezTo>
                <a:cubicBezTo>
                  <a:pt x="30135" y="5630"/>
                  <a:pt x="29723" y="5481"/>
                  <a:pt x="29563" y="5149"/>
                </a:cubicBezTo>
                <a:cubicBezTo>
                  <a:pt x="29470" y="5012"/>
                  <a:pt x="29459" y="4817"/>
                  <a:pt x="29344" y="4679"/>
                </a:cubicBezTo>
                <a:cubicBezTo>
                  <a:pt x="28899" y="4267"/>
                  <a:pt x="28646" y="3660"/>
                  <a:pt x="28132" y="3306"/>
                </a:cubicBezTo>
                <a:cubicBezTo>
                  <a:pt x="27902" y="2952"/>
                  <a:pt x="27627" y="2597"/>
                  <a:pt x="27215" y="2449"/>
                </a:cubicBezTo>
                <a:cubicBezTo>
                  <a:pt x="26885" y="2301"/>
                  <a:pt x="26701" y="1933"/>
                  <a:pt x="26358" y="1806"/>
                </a:cubicBezTo>
                <a:cubicBezTo>
                  <a:pt x="25842" y="1614"/>
                  <a:pt x="25386" y="1293"/>
                  <a:pt x="24905" y="1051"/>
                </a:cubicBezTo>
                <a:cubicBezTo>
                  <a:pt x="24551" y="996"/>
                  <a:pt x="24229" y="859"/>
                  <a:pt x="23966" y="617"/>
                </a:cubicBezTo>
                <a:cubicBezTo>
                  <a:pt x="23236" y="510"/>
                  <a:pt x="22544" y="199"/>
                  <a:pt x="21809" y="199"/>
                </a:cubicBezTo>
                <a:cubicBezTo>
                  <a:pt x="21750" y="199"/>
                  <a:pt x="21691" y="201"/>
                  <a:pt x="21631" y="205"/>
                </a:cubicBezTo>
                <a:cubicBezTo>
                  <a:pt x="21588" y="210"/>
                  <a:pt x="21546" y="212"/>
                  <a:pt x="21503" y="212"/>
                </a:cubicBezTo>
                <a:cubicBezTo>
                  <a:pt x="21099" y="212"/>
                  <a:pt x="20709" y="1"/>
                  <a:pt x="20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7"/>
          <p:cNvSpPr/>
          <p:nvPr/>
        </p:nvSpPr>
        <p:spPr>
          <a:xfrm>
            <a:off x="1184971" y="1718575"/>
            <a:ext cx="977565" cy="844662"/>
          </a:xfrm>
          <a:custGeom>
            <a:avLst/>
            <a:gdLst/>
            <a:ahLst/>
            <a:cxnLst/>
            <a:rect l="l" t="t" r="r" b="b"/>
            <a:pathLst>
              <a:path w="32629" h="28193" extrusionOk="0">
                <a:moveTo>
                  <a:pt x="20314" y="1"/>
                </a:moveTo>
                <a:cubicBezTo>
                  <a:pt x="20197" y="1"/>
                  <a:pt x="20080" y="19"/>
                  <a:pt x="19961" y="68"/>
                </a:cubicBezTo>
                <a:cubicBezTo>
                  <a:pt x="19807" y="133"/>
                  <a:pt x="19651" y="151"/>
                  <a:pt x="19493" y="151"/>
                </a:cubicBezTo>
                <a:cubicBezTo>
                  <a:pt x="19304" y="151"/>
                  <a:pt x="19113" y="125"/>
                  <a:pt x="18923" y="125"/>
                </a:cubicBezTo>
                <a:cubicBezTo>
                  <a:pt x="18799" y="125"/>
                  <a:pt x="18675" y="136"/>
                  <a:pt x="18552" y="172"/>
                </a:cubicBezTo>
                <a:cubicBezTo>
                  <a:pt x="18490" y="167"/>
                  <a:pt x="18429" y="164"/>
                  <a:pt x="18367" y="164"/>
                </a:cubicBezTo>
                <a:cubicBezTo>
                  <a:pt x="17877" y="164"/>
                  <a:pt x="17380" y="312"/>
                  <a:pt x="16882" y="331"/>
                </a:cubicBezTo>
                <a:cubicBezTo>
                  <a:pt x="16778" y="352"/>
                  <a:pt x="16675" y="360"/>
                  <a:pt x="16573" y="360"/>
                </a:cubicBezTo>
                <a:cubicBezTo>
                  <a:pt x="16266" y="360"/>
                  <a:pt x="15964" y="289"/>
                  <a:pt x="15655" y="289"/>
                </a:cubicBezTo>
                <a:cubicBezTo>
                  <a:pt x="15568" y="289"/>
                  <a:pt x="15481" y="295"/>
                  <a:pt x="15393" y="309"/>
                </a:cubicBezTo>
                <a:cubicBezTo>
                  <a:pt x="15248" y="293"/>
                  <a:pt x="15103" y="288"/>
                  <a:pt x="14957" y="288"/>
                </a:cubicBezTo>
                <a:cubicBezTo>
                  <a:pt x="14643" y="288"/>
                  <a:pt x="14327" y="313"/>
                  <a:pt x="14008" y="313"/>
                </a:cubicBezTo>
                <a:cubicBezTo>
                  <a:pt x="13939" y="313"/>
                  <a:pt x="13871" y="312"/>
                  <a:pt x="13803" y="309"/>
                </a:cubicBezTo>
                <a:cubicBezTo>
                  <a:pt x="13619" y="447"/>
                  <a:pt x="13380" y="502"/>
                  <a:pt x="13163" y="559"/>
                </a:cubicBezTo>
                <a:cubicBezTo>
                  <a:pt x="13062" y="522"/>
                  <a:pt x="12956" y="504"/>
                  <a:pt x="12850" y="504"/>
                </a:cubicBezTo>
                <a:cubicBezTo>
                  <a:pt x="12667" y="504"/>
                  <a:pt x="12481" y="557"/>
                  <a:pt x="12314" y="653"/>
                </a:cubicBezTo>
                <a:cubicBezTo>
                  <a:pt x="11960" y="675"/>
                  <a:pt x="11572" y="664"/>
                  <a:pt x="11284" y="914"/>
                </a:cubicBezTo>
                <a:cubicBezTo>
                  <a:pt x="10941" y="1007"/>
                  <a:pt x="10575" y="1076"/>
                  <a:pt x="10290" y="1293"/>
                </a:cubicBezTo>
                <a:cubicBezTo>
                  <a:pt x="10199" y="1408"/>
                  <a:pt x="10048" y="1419"/>
                  <a:pt x="9911" y="1452"/>
                </a:cubicBezTo>
                <a:cubicBezTo>
                  <a:pt x="9581" y="1636"/>
                  <a:pt x="9202" y="1795"/>
                  <a:pt x="8974" y="2106"/>
                </a:cubicBezTo>
                <a:cubicBezTo>
                  <a:pt x="8859" y="2106"/>
                  <a:pt x="8743" y="2117"/>
                  <a:pt x="8664" y="2185"/>
                </a:cubicBezTo>
                <a:cubicBezTo>
                  <a:pt x="8161" y="2540"/>
                  <a:pt x="7634" y="2850"/>
                  <a:pt x="7084" y="3125"/>
                </a:cubicBezTo>
                <a:cubicBezTo>
                  <a:pt x="6867" y="3432"/>
                  <a:pt x="6502" y="3570"/>
                  <a:pt x="6216" y="3776"/>
                </a:cubicBezTo>
                <a:cubicBezTo>
                  <a:pt x="5609" y="4119"/>
                  <a:pt x="5255" y="4817"/>
                  <a:pt x="4579" y="5116"/>
                </a:cubicBezTo>
                <a:cubicBezTo>
                  <a:pt x="4373" y="5446"/>
                  <a:pt x="3994" y="5665"/>
                  <a:pt x="3788" y="5995"/>
                </a:cubicBezTo>
                <a:cubicBezTo>
                  <a:pt x="3058" y="6671"/>
                  <a:pt x="2701" y="7701"/>
                  <a:pt x="2118" y="8514"/>
                </a:cubicBezTo>
                <a:cubicBezTo>
                  <a:pt x="1808" y="9005"/>
                  <a:pt x="1500" y="9555"/>
                  <a:pt x="1432" y="10129"/>
                </a:cubicBezTo>
                <a:cubicBezTo>
                  <a:pt x="940" y="11260"/>
                  <a:pt x="481" y="12439"/>
                  <a:pt x="322" y="13675"/>
                </a:cubicBezTo>
                <a:cubicBezTo>
                  <a:pt x="253" y="13985"/>
                  <a:pt x="322" y="14339"/>
                  <a:pt x="149" y="14636"/>
                </a:cubicBezTo>
                <a:cubicBezTo>
                  <a:pt x="58" y="15334"/>
                  <a:pt x="69" y="16045"/>
                  <a:pt x="1" y="16743"/>
                </a:cubicBezTo>
                <a:cubicBezTo>
                  <a:pt x="160" y="17737"/>
                  <a:pt x="311" y="18723"/>
                  <a:pt x="539" y="19695"/>
                </a:cubicBezTo>
                <a:cubicBezTo>
                  <a:pt x="745" y="20050"/>
                  <a:pt x="998" y="20382"/>
                  <a:pt x="1121" y="20783"/>
                </a:cubicBezTo>
                <a:cubicBezTo>
                  <a:pt x="1164" y="20894"/>
                  <a:pt x="1219" y="21074"/>
                  <a:pt x="1316" y="21074"/>
                </a:cubicBezTo>
                <a:cubicBezTo>
                  <a:pt x="1349" y="21074"/>
                  <a:pt x="1387" y="21053"/>
                  <a:pt x="1432" y="21000"/>
                </a:cubicBezTo>
                <a:cubicBezTo>
                  <a:pt x="1797" y="21423"/>
                  <a:pt x="1890" y="22110"/>
                  <a:pt x="2426" y="22373"/>
                </a:cubicBezTo>
                <a:cubicBezTo>
                  <a:pt x="2758" y="22659"/>
                  <a:pt x="2758" y="23175"/>
                  <a:pt x="3113" y="23436"/>
                </a:cubicBezTo>
                <a:cubicBezTo>
                  <a:pt x="3401" y="23642"/>
                  <a:pt x="3456" y="24137"/>
                  <a:pt x="3835" y="24170"/>
                </a:cubicBezTo>
                <a:cubicBezTo>
                  <a:pt x="4121" y="24502"/>
                  <a:pt x="4568" y="24661"/>
                  <a:pt x="4796" y="25040"/>
                </a:cubicBezTo>
                <a:cubicBezTo>
                  <a:pt x="5335" y="25246"/>
                  <a:pt x="5815" y="25579"/>
                  <a:pt x="6285" y="25908"/>
                </a:cubicBezTo>
                <a:cubicBezTo>
                  <a:pt x="6708" y="26161"/>
                  <a:pt x="7268" y="26197"/>
                  <a:pt x="7658" y="26526"/>
                </a:cubicBezTo>
                <a:cubicBezTo>
                  <a:pt x="8526" y="26848"/>
                  <a:pt x="9419" y="27227"/>
                  <a:pt x="10347" y="27419"/>
                </a:cubicBezTo>
                <a:cubicBezTo>
                  <a:pt x="10628" y="27463"/>
                  <a:pt x="10827" y="27743"/>
                  <a:pt x="11129" y="27743"/>
                </a:cubicBezTo>
                <a:cubicBezTo>
                  <a:pt x="11147" y="27743"/>
                  <a:pt x="11164" y="27742"/>
                  <a:pt x="11182" y="27740"/>
                </a:cubicBezTo>
                <a:cubicBezTo>
                  <a:pt x="11234" y="27723"/>
                  <a:pt x="11282" y="27716"/>
                  <a:pt x="11328" y="27716"/>
                </a:cubicBezTo>
                <a:cubicBezTo>
                  <a:pt x="11589" y="27716"/>
                  <a:pt x="11774" y="27958"/>
                  <a:pt x="12017" y="28026"/>
                </a:cubicBezTo>
                <a:cubicBezTo>
                  <a:pt x="12161" y="27975"/>
                  <a:pt x="12306" y="27958"/>
                  <a:pt x="12451" y="27958"/>
                </a:cubicBezTo>
                <a:cubicBezTo>
                  <a:pt x="12749" y="27958"/>
                  <a:pt x="13048" y="28031"/>
                  <a:pt x="13346" y="28031"/>
                </a:cubicBezTo>
                <a:cubicBezTo>
                  <a:pt x="13457" y="28031"/>
                  <a:pt x="13567" y="28021"/>
                  <a:pt x="13676" y="27993"/>
                </a:cubicBezTo>
                <a:cubicBezTo>
                  <a:pt x="13905" y="28103"/>
                  <a:pt x="14167" y="28166"/>
                  <a:pt x="14426" y="28166"/>
                </a:cubicBezTo>
                <a:cubicBezTo>
                  <a:pt x="14569" y="28166"/>
                  <a:pt x="14710" y="28147"/>
                  <a:pt x="14844" y="28106"/>
                </a:cubicBezTo>
                <a:cubicBezTo>
                  <a:pt x="15176" y="28119"/>
                  <a:pt x="15498" y="28163"/>
                  <a:pt x="15830" y="28188"/>
                </a:cubicBezTo>
                <a:cubicBezTo>
                  <a:pt x="15857" y="28191"/>
                  <a:pt x="15885" y="28193"/>
                  <a:pt x="15912" y="28193"/>
                </a:cubicBezTo>
                <a:cubicBezTo>
                  <a:pt x="16182" y="28193"/>
                  <a:pt x="16436" y="28044"/>
                  <a:pt x="16696" y="28044"/>
                </a:cubicBezTo>
                <a:cubicBezTo>
                  <a:pt x="16758" y="28044"/>
                  <a:pt x="16819" y="28052"/>
                  <a:pt x="16882" y="28073"/>
                </a:cubicBezTo>
                <a:cubicBezTo>
                  <a:pt x="18027" y="27798"/>
                  <a:pt x="19285" y="27889"/>
                  <a:pt x="20315" y="27271"/>
                </a:cubicBezTo>
                <a:cubicBezTo>
                  <a:pt x="20385" y="27288"/>
                  <a:pt x="20451" y="27295"/>
                  <a:pt x="20515" y="27295"/>
                </a:cubicBezTo>
                <a:cubicBezTo>
                  <a:pt x="20965" y="27295"/>
                  <a:pt x="21285" y="26910"/>
                  <a:pt x="21678" y="26710"/>
                </a:cubicBezTo>
                <a:cubicBezTo>
                  <a:pt x="21720" y="26719"/>
                  <a:pt x="21760" y="26723"/>
                  <a:pt x="21799" y="26723"/>
                </a:cubicBezTo>
                <a:cubicBezTo>
                  <a:pt x="22235" y="26723"/>
                  <a:pt x="22487" y="26225"/>
                  <a:pt x="22845" y="26046"/>
                </a:cubicBezTo>
                <a:cubicBezTo>
                  <a:pt x="23290" y="25886"/>
                  <a:pt x="23669" y="25601"/>
                  <a:pt x="24070" y="25373"/>
                </a:cubicBezTo>
                <a:cubicBezTo>
                  <a:pt x="24367" y="25211"/>
                  <a:pt x="24424" y="24799"/>
                  <a:pt x="24757" y="24686"/>
                </a:cubicBezTo>
                <a:cubicBezTo>
                  <a:pt x="25191" y="24560"/>
                  <a:pt x="25191" y="23953"/>
                  <a:pt x="25636" y="23884"/>
                </a:cubicBezTo>
                <a:cubicBezTo>
                  <a:pt x="25979" y="23620"/>
                  <a:pt x="26484" y="23483"/>
                  <a:pt x="26611" y="23013"/>
                </a:cubicBezTo>
                <a:cubicBezTo>
                  <a:pt x="26712" y="22956"/>
                  <a:pt x="26918" y="22818"/>
                  <a:pt x="27034" y="22763"/>
                </a:cubicBezTo>
                <a:cubicBezTo>
                  <a:pt x="27251" y="22294"/>
                  <a:pt x="27811" y="22145"/>
                  <a:pt x="27984" y="21651"/>
                </a:cubicBezTo>
                <a:cubicBezTo>
                  <a:pt x="28259" y="21423"/>
                  <a:pt x="28646" y="21401"/>
                  <a:pt x="28899" y="21126"/>
                </a:cubicBezTo>
                <a:cubicBezTo>
                  <a:pt x="29242" y="20772"/>
                  <a:pt x="29791" y="20668"/>
                  <a:pt x="30030" y="20223"/>
                </a:cubicBezTo>
                <a:cubicBezTo>
                  <a:pt x="30236" y="20209"/>
                  <a:pt x="30399" y="20050"/>
                  <a:pt x="30294" y="19844"/>
                </a:cubicBezTo>
                <a:cubicBezTo>
                  <a:pt x="30431" y="19728"/>
                  <a:pt x="30662" y="19684"/>
                  <a:pt x="30648" y="19467"/>
                </a:cubicBezTo>
                <a:cubicBezTo>
                  <a:pt x="30890" y="19374"/>
                  <a:pt x="31017" y="19042"/>
                  <a:pt x="31212" y="18860"/>
                </a:cubicBezTo>
                <a:cubicBezTo>
                  <a:pt x="31118" y="18586"/>
                  <a:pt x="31313" y="18492"/>
                  <a:pt x="31440" y="18322"/>
                </a:cubicBezTo>
                <a:cubicBezTo>
                  <a:pt x="31519" y="18001"/>
                  <a:pt x="31599" y="17693"/>
                  <a:pt x="31725" y="17383"/>
                </a:cubicBezTo>
                <a:cubicBezTo>
                  <a:pt x="31898" y="17097"/>
                  <a:pt x="32296" y="16811"/>
                  <a:pt x="32090" y="16432"/>
                </a:cubicBezTo>
                <a:cubicBezTo>
                  <a:pt x="32126" y="16182"/>
                  <a:pt x="32253" y="15919"/>
                  <a:pt x="32423" y="15735"/>
                </a:cubicBezTo>
                <a:cubicBezTo>
                  <a:pt x="32629" y="15347"/>
                  <a:pt x="32401" y="14946"/>
                  <a:pt x="32332" y="14556"/>
                </a:cubicBezTo>
                <a:cubicBezTo>
                  <a:pt x="32607" y="13949"/>
                  <a:pt x="32321" y="13274"/>
                  <a:pt x="32079" y="12702"/>
                </a:cubicBezTo>
                <a:cubicBezTo>
                  <a:pt x="32195" y="12257"/>
                  <a:pt x="31678" y="12027"/>
                  <a:pt x="31725" y="11593"/>
                </a:cubicBezTo>
                <a:cubicBezTo>
                  <a:pt x="31555" y="10997"/>
                  <a:pt x="31461" y="10379"/>
                  <a:pt x="31255" y="9807"/>
                </a:cubicBezTo>
                <a:cubicBezTo>
                  <a:pt x="31280" y="8948"/>
                  <a:pt x="30879" y="8170"/>
                  <a:pt x="30821" y="7324"/>
                </a:cubicBezTo>
                <a:cubicBezTo>
                  <a:pt x="30594" y="6888"/>
                  <a:pt x="30352" y="6476"/>
                  <a:pt x="30236" y="5995"/>
                </a:cubicBezTo>
                <a:cubicBezTo>
                  <a:pt x="30135" y="5630"/>
                  <a:pt x="29723" y="5481"/>
                  <a:pt x="29563" y="5149"/>
                </a:cubicBezTo>
                <a:cubicBezTo>
                  <a:pt x="29470" y="5012"/>
                  <a:pt x="29459" y="4817"/>
                  <a:pt x="29344" y="4679"/>
                </a:cubicBezTo>
                <a:cubicBezTo>
                  <a:pt x="28899" y="4267"/>
                  <a:pt x="28646" y="3660"/>
                  <a:pt x="28132" y="3306"/>
                </a:cubicBezTo>
                <a:cubicBezTo>
                  <a:pt x="27902" y="2952"/>
                  <a:pt x="27627" y="2597"/>
                  <a:pt x="27215" y="2449"/>
                </a:cubicBezTo>
                <a:cubicBezTo>
                  <a:pt x="26885" y="2301"/>
                  <a:pt x="26701" y="1933"/>
                  <a:pt x="26358" y="1806"/>
                </a:cubicBezTo>
                <a:cubicBezTo>
                  <a:pt x="25842" y="1614"/>
                  <a:pt x="25386" y="1293"/>
                  <a:pt x="24905" y="1051"/>
                </a:cubicBezTo>
                <a:cubicBezTo>
                  <a:pt x="24551" y="996"/>
                  <a:pt x="24229" y="859"/>
                  <a:pt x="23966" y="617"/>
                </a:cubicBezTo>
                <a:cubicBezTo>
                  <a:pt x="23236" y="510"/>
                  <a:pt x="22544" y="199"/>
                  <a:pt x="21809" y="199"/>
                </a:cubicBezTo>
                <a:cubicBezTo>
                  <a:pt x="21750" y="199"/>
                  <a:pt x="21691" y="201"/>
                  <a:pt x="21631" y="205"/>
                </a:cubicBezTo>
                <a:cubicBezTo>
                  <a:pt x="21588" y="210"/>
                  <a:pt x="21546" y="212"/>
                  <a:pt x="21503" y="212"/>
                </a:cubicBezTo>
                <a:cubicBezTo>
                  <a:pt x="21099" y="212"/>
                  <a:pt x="20709" y="1"/>
                  <a:pt x="20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latin typeface="Agency FB" panose="020B0503020202020204" pitchFamily="34" charset="77"/>
              </a:rPr>
              <a:t>FUNDAMENTOS</a:t>
            </a:r>
            <a:endParaRPr sz="2800" dirty="0">
              <a:latin typeface="Agency FB" panose="020B0503020202020204" pitchFamily="34" charset="77"/>
            </a:endParaRPr>
          </a:p>
        </p:txBody>
      </p:sp>
      <p:sp>
        <p:nvSpPr>
          <p:cNvPr id="201" name="Google Shape;201;p37"/>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02" name="Google Shape;202;p37"/>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latin typeface="The Hand" panose="03070502030502020204" pitchFamily="66" charset="0"/>
              </a:rPr>
              <a:t>Mindfulness y </a:t>
            </a:r>
            <a:r>
              <a:rPr lang="en" sz="2000" dirty="0" err="1">
                <a:latin typeface="The Hand" panose="03070502030502020204" pitchFamily="66" charset="0"/>
              </a:rPr>
              <a:t>Meditación</a:t>
            </a:r>
            <a:endParaRPr sz="2000" dirty="0">
              <a:latin typeface="The Hand" panose="03070502030502020204" pitchFamily="66" charset="0"/>
            </a:endParaRPr>
          </a:p>
        </p:txBody>
      </p:sp>
      <p:sp>
        <p:nvSpPr>
          <p:cNvPr id="203" name="Google Shape;203;p37"/>
          <p:cNvSpPr txBox="1">
            <a:spLocks noGrp="1"/>
          </p:cNvSpPr>
          <p:nvPr>
            <p:ph type="title" idx="3"/>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latin typeface="Agency FB" panose="020B0503020202020204" pitchFamily="34" charset="77"/>
              </a:rPr>
              <a:t>BENEFICIOS</a:t>
            </a:r>
            <a:endParaRPr dirty="0">
              <a:latin typeface="Agency FB" panose="020B0503020202020204" pitchFamily="34" charset="77"/>
            </a:endParaRPr>
          </a:p>
        </p:txBody>
      </p:sp>
      <p:sp>
        <p:nvSpPr>
          <p:cNvPr id="204" name="Google Shape;204;p37"/>
          <p:cNvSpPr txBox="1">
            <a:spLocks noGrp="1"/>
          </p:cNvSpPr>
          <p:nvPr>
            <p:ph type="title" idx="4"/>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05" name="Google Shape;205;p37"/>
          <p:cNvSpPr txBox="1">
            <a:spLocks noGrp="1"/>
          </p:cNvSpPr>
          <p:nvPr>
            <p:ph type="subTitle" idx="5"/>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2000" dirty="0">
                <a:latin typeface="The Hand" panose="03070502030502020204" pitchFamily="66" charset="0"/>
              </a:rPr>
              <a:t>De la Meditación</a:t>
            </a:r>
            <a:endParaRPr sz="2000" dirty="0">
              <a:latin typeface="The Hand" panose="03070502030502020204" pitchFamily="66" charset="0"/>
            </a:endParaRPr>
          </a:p>
        </p:txBody>
      </p:sp>
      <p:sp>
        <p:nvSpPr>
          <p:cNvPr id="206" name="Google Shape;206;p37"/>
          <p:cNvSpPr txBox="1">
            <a:spLocks noGrp="1"/>
          </p:cNvSpPr>
          <p:nvPr>
            <p:ph type="title" idx="6"/>
          </p:nvPr>
        </p:nvSpPr>
        <p:spPr>
          <a:xfrm>
            <a:off x="2170139" y="3206270"/>
            <a:ext cx="2336400" cy="39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latin typeface="Agency FB" panose="020B0503020202020204" pitchFamily="34" charset="77"/>
              </a:rPr>
              <a:t>PROGRAMA</a:t>
            </a:r>
            <a:endParaRPr sz="2800" dirty="0">
              <a:latin typeface="Agency FB" panose="020B0503020202020204" pitchFamily="34" charset="77"/>
            </a:endParaRPr>
          </a:p>
        </p:txBody>
      </p:sp>
      <p:sp>
        <p:nvSpPr>
          <p:cNvPr id="207" name="Google Shape;207;p37"/>
          <p:cNvSpPr txBox="1">
            <a:spLocks noGrp="1"/>
          </p:cNvSpPr>
          <p:nvPr>
            <p:ph type="title" idx="7"/>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09" name="Google Shape;209;p37"/>
          <p:cNvSpPr txBox="1">
            <a:spLocks noGrp="1"/>
          </p:cNvSpPr>
          <p:nvPr>
            <p:ph type="title" idx="9"/>
          </p:nvPr>
        </p:nvSpPr>
        <p:spPr>
          <a:xfrm>
            <a:off x="5585788" y="3206270"/>
            <a:ext cx="2336400" cy="39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latin typeface="Agency FB" panose="020B0503020202020204" pitchFamily="34" charset="77"/>
              </a:rPr>
              <a:t>CONTACTO</a:t>
            </a:r>
            <a:endParaRPr sz="2800" dirty="0">
              <a:latin typeface="Agency FB" panose="020B0503020202020204" pitchFamily="34" charset="77"/>
            </a:endParaRPr>
          </a:p>
        </p:txBody>
      </p:sp>
      <p:sp>
        <p:nvSpPr>
          <p:cNvPr id="210" name="Google Shape;210;p37"/>
          <p:cNvSpPr txBox="1">
            <a:spLocks noGrp="1"/>
          </p:cNvSpPr>
          <p:nvPr>
            <p:ph type="title" idx="13"/>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212" name="Google Shape;212;p37"/>
          <p:cNvSpPr txBox="1">
            <a:spLocks noGrp="1"/>
          </p:cNvSpPr>
          <p:nvPr>
            <p:ph type="title" idx="15"/>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lumMod val="50000"/>
                  </a:schemeClr>
                </a:solidFill>
                <a:latin typeface="Agency FB" panose="020B0503020202020204" pitchFamily="34" charset="77"/>
              </a:rPr>
              <a:t>TABLA DE CONTENIDOS</a:t>
            </a:r>
            <a:endParaRPr dirty="0">
              <a:solidFill>
                <a:schemeClr val="accent1">
                  <a:lumMod val="50000"/>
                </a:schemeClr>
              </a:solidFill>
              <a:latin typeface="Agency FB" panose="020B0503020202020204" pitchFamily="34" charset="7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8"/>
          <p:cNvSpPr/>
          <p:nvPr/>
        </p:nvSpPr>
        <p:spPr>
          <a:xfrm rot="5400000" flipH="1">
            <a:off x="3800533" y="126458"/>
            <a:ext cx="1543080" cy="5202954"/>
          </a:xfrm>
          <a:custGeom>
            <a:avLst/>
            <a:gdLst/>
            <a:ahLst/>
            <a:cxnLst/>
            <a:rect l="l" t="t" r="r" b="b"/>
            <a:pathLst>
              <a:path w="64883" h="81182" extrusionOk="0">
                <a:moveTo>
                  <a:pt x="8828" y="10333"/>
                </a:moveTo>
                <a:cubicBezTo>
                  <a:pt x="4877" y="15573"/>
                  <a:pt x="2566" y="21745"/>
                  <a:pt x="1267" y="28172"/>
                </a:cubicBezTo>
                <a:lnTo>
                  <a:pt x="1267" y="28172"/>
                </a:lnTo>
                <a:cubicBezTo>
                  <a:pt x="2657" y="22188"/>
                  <a:pt x="5178" y="15621"/>
                  <a:pt x="8828" y="10333"/>
                </a:cubicBezTo>
                <a:close/>
                <a:moveTo>
                  <a:pt x="1267" y="28172"/>
                </a:moveTo>
                <a:lnTo>
                  <a:pt x="1267" y="28172"/>
                </a:lnTo>
                <a:cubicBezTo>
                  <a:pt x="794" y="30211"/>
                  <a:pt x="452" y="32182"/>
                  <a:pt x="241" y="34012"/>
                </a:cubicBezTo>
                <a:cubicBezTo>
                  <a:pt x="57" y="36081"/>
                  <a:pt x="1" y="38411"/>
                  <a:pt x="86" y="40898"/>
                </a:cubicBezTo>
                <a:lnTo>
                  <a:pt x="86" y="40898"/>
                </a:lnTo>
                <a:cubicBezTo>
                  <a:pt x="60" y="38598"/>
                  <a:pt x="149" y="36312"/>
                  <a:pt x="349" y="34065"/>
                </a:cubicBezTo>
                <a:cubicBezTo>
                  <a:pt x="574" y="32090"/>
                  <a:pt x="874" y="30119"/>
                  <a:pt x="1267" y="28172"/>
                </a:cubicBezTo>
                <a:close/>
                <a:moveTo>
                  <a:pt x="86" y="40898"/>
                </a:moveTo>
                <a:cubicBezTo>
                  <a:pt x="178" y="48828"/>
                  <a:pt x="1654" y="56927"/>
                  <a:pt x="4804" y="64163"/>
                </a:cubicBezTo>
                <a:lnTo>
                  <a:pt x="4804" y="64163"/>
                </a:lnTo>
                <a:cubicBezTo>
                  <a:pt x="1797" y="56772"/>
                  <a:pt x="337" y="48163"/>
                  <a:pt x="86" y="40898"/>
                </a:cubicBezTo>
                <a:close/>
                <a:moveTo>
                  <a:pt x="25570" y="0"/>
                </a:moveTo>
                <a:cubicBezTo>
                  <a:pt x="18543" y="0"/>
                  <a:pt x="12962" y="4346"/>
                  <a:pt x="8828" y="10333"/>
                </a:cubicBezTo>
                <a:lnTo>
                  <a:pt x="8828" y="10333"/>
                </a:lnTo>
                <a:cubicBezTo>
                  <a:pt x="9607" y="9301"/>
                  <a:pt x="10449" y="8305"/>
                  <a:pt x="11359" y="7351"/>
                </a:cubicBezTo>
                <a:cubicBezTo>
                  <a:pt x="15592" y="3248"/>
                  <a:pt x="20670" y="239"/>
                  <a:pt x="26264" y="239"/>
                </a:cubicBezTo>
                <a:cubicBezTo>
                  <a:pt x="28131" y="239"/>
                  <a:pt x="30056" y="574"/>
                  <a:pt x="32026" y="1316"/>
                </a:cubicBezTo>
                <a:cubicBezTo>
                  <a:pt x="39911" y="3944"/>
                  <a:pt x="46617" y="10314"/>
                  <a:pt x="52478" y="15960"/>
                </a:cubicBezTo>
                <a:cubicBezTo>
                  <a:pt x="56957" y="20373"/>
                  <a:pt x="62268" y="25174"/>
                  <a:pt x="63381" y="31611"/>
                </a:cubicBezTo>
                <a:cubicBezTo>
                  <a:pt x="64829" y="39872"/>
                  <a:pt x="60699" y="48590"/>
                  <a:pt x="57010" y="55684"/>
                </a:cubicBezTo>
                <a:cubicBezTo>
                  <a:pt x="51539" y="65809"/>
                  <a:pt x="43090" y="76364"/>
                  <a:pt x="31690" y="79945"/>
                </a:cubicBezTo>
                <a:cubicBezTo>
                  <a:pt x="29593" y="80601"/>
                  <a:pt x="27583" y="80905"/>
                  <a:pt x="25668" y="80905"/>
                </a:cubicBezTo>
                <a:cubicBezTo>
                  <a:pt x="17481" y="80905"/>
                  <a:pt x="11002" y="75341"/>
                  <a:pt x="6612" y="67875"/>
                </a:cubicBezTo>
                <a:cubicBezTo>
                  <a:pt x="5957" y="66667"/>
                  <a:pt x="5355" y="65428"/>
                  <a:pt x="4804" y="64163"/>
                </a:cubicBezTo>
                <a:lnTo>
                  <a:pt x="4804" y="64163"/>
                </a:lnTo>
                <a:cubicBezTo>
                  <a:pt x="8677" y="73683"/>
                  <a:pt x="15116" y="81182"/>
                  <a:pt x="24842" y="81182"/>
                </a:cubicBezTo>
                <a:cubicBezTo>
                  <a:pt x="26966" y="81182"/>
                  <a:pt x="29246" y="80824"/>
                  <a:pt x="31690" y="80052"/>
                </a:cubicBezTo>
                <a:cubicBezTo>
                  <a:pt x="43090" y="76471"/>
                  <a:pt x="51592" y="65863"/>
                  <a:pt x="57118" y="55684"/>
                </a:cubicBezTo>
                <a:cubicBezTo>
                  <a:pt x="60927" y="48710"/>
                  <a:pt x="64883" y="39711"/>
                  <a:pt x="63488" y="31544"/>
                </a:cubicBezTo>
                <a:cubicBezTo>
                  <a:pt x="62375" y="25174"/>
                  <a:pt x="57010" y="20212"/>
                  <a:pt x="52598" y="15907"/>
                </a:cubicBezTo>
                <a:cubicBezTo>
                  <a:pt x="46671" y="10261"/>
                  <a:pt x="39965" y="3837"/>
                  <a:pt x="32026" y="1155"/>
                </a:cubicBezTo>
                <a:cubicBezTo>
                  <a:pt x="29753" y="363"/>
                  <a:pt x="27601" y="0"/>
                  <a:pt x="25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8"/>
          <p:cNvSpPr/>
          <p:nvPr/>
        </p:nvSpPr>
        <p:spPr>
          <a:xfrm>
            <a:off x="3919875" y="776950"/>
            <a:ext cx="1304263" cy="1126945"/>
          </a:xfrm>
          <a:custGeom>
            <a:avLst/>
            <a:gdLst/>
            <a:ahLst/>
            <a:cxnLst/>
            <a:rect l="l" t="t" r="r" b="b"/>
            <a:pathLst>
              <a:path w="32629" h="28193" extrusionOk="0">
                <a:moveTo>
                  <a:pt x="20314" y="1"/>
                </a:moveTo>
                <a:cubicBezTo>
                  <a:pt x="20197" y="1"/>
                  <a:pt x="20080" y="19"/>
                  <a:pt x="19961" y="68"/>
                </a:cubicBezTo>
                <a:cubicBezTo>
                  <a:pt x="19807" y="133"/>
                  <a:pt x="19651" y="151"/>
                  <a:pt x="19493" y="151"/>
                </a:cubicBezTo>
                <a:cubicBezTo>
                  <a:pt x="19304" y="151"/>
                  <a:pt x="19113" y="125"/>
                  <a:pt x="18923" y="125"/>
                </a:cubicBezTo>
                <a:cubicBezTo>
                  <a:pt x="18799" y="125"/>
                  <a:pt x="18675" y="136"/>
                  <a:pt x="18552" y="172"/>
                </a:cubicBezTo>
                <a:cubicBezTo>
                  <a:pt x="18490" y="167"/>
                  <a:pt x="18429" y="164"/>
                  <a:pt x="18367" y="164"/>
                </a:cubicBezTo>
                <a:cubicBezTo>
                  <a:pt x="17877" y="164"/>
                  <a:pt x="17380" y="312"/>
                  <a:pt x="16882" y="331"/>
                </a:cubicBezTo>
                <a:cubicBezTo>
                  <a:pt x="16778" y="352"/>
                  <a:pt x="16675" y="360"/>
                  <a:pt x="16573" y="360"/>
                </a:cubicBezTo>
                <a:cubicBezTo>
                  <a:pt x="16266" y="360"/>
                  <a:pt x="15964" y="289"/>
                  <a:pt x="15655" y="289"/>
                </a:cubicBezTo>
                <a:cubicBezTo>
                  <a:pt x="15568" y="289"/>
                  <a:pt x="15481" y="295"/>
                  <a:pt x="15393" y="309"/>
                </a:cubicBezTo>
                <a:cubicBezTo>
                  <a:pt x="15248" y="293"/>
                  <a:pt x="15103" y="288"/>
                  <a:pt x="14957" y="288"/>
                </a:cubicBezTo>
                <a:cubicBezTo>
                  <a:pt x="14643" y="288"/>
                  <a:pt x="14327" y="313"/>
                  <a:pt x="14008" y="313"/>
                </a:cubicBezTo>
                <a:cubicBezTo>
                  <a:pt x="13939" y="313"/>
                  <a:pt x="13871" y="312"/>
                  <a:pt x="13803" y="309"/>
                </a:cubicBezTo>
                <a:cubicBezTo>
                  <a:pt x="13619" y="447"/>
                  <a:pt x="13380" y="502"/>
                  <a:pt x="13163" y="559"/>
                </a:cubicBezTo>
                <a:cubicBezTo>
                  <a:pt x="13062" y="522"/>
                  <a:pt x="12956" y="504"/>
                  <a:pt x="12850" y="504"/>
                </a:cubicBezTo>
                <a:cubicBezTo>
                  <a:pt x="12667" y="504"/>
                  <a:pt x="12481" y="557"/>
                  <a:pt x="12314" y="653"/>
                </a:cubicBezTo>
                <a:cubicBezTo>
                  <a:pt x="11960" y="675"/>
                  <a:pt x="11572" y="664"/>
                  <a:pt x="11284" y="914"/>
                </a:cubicBezTo>
                <a:cubicBezTo>
                  <a:pt x="10941" y="1007"/>
                  <a:pt x="10575" y="1076"/>
                  <a:pt x="10290" y="1293"/>
                </a:cubicBezTo>
                <a:cubicBezTo>
                  <a:pt x="10199" y="1408"/>
                  <a:pt x="10048" y="1419"/>
                  <a:pt x="9911" y="1452"/>
                </a:cubicBezTo>
                <a:cubicBezTo>
                  <a:pt x="9581" y="1636"/>
                  <a:pt x="9202" y="1795"/>
                  <a:pt x="8974" y="2106"/>
                </a:cubicBezTo>
                <a:cubicBezTo>
                  <a:pt x="8859" y="2106"/>
                  <a:pt x="8743" y="2117"/>
                  <a:pt x="8664" y="2185"/>
                </a:cubicBezTo>
                <a:cubicBezTo>
                  <a:pt x="8161" y="2540"/>
                  <a:pt x="7634" y="2850"/>
                  <a:pt x="7084" y="3125"/>
                </a:cubicBezTo>
                <a:cubicBezTo>
                  <a:pt x="6867" y="3432"/>
                  <a:pt x="6502" y="3570"/>
                  <a:pt x="6216" y="3776"/>
                </a:cubicBezTo>
                <a:cubicBezTo>
                  <a:pt x="5609" y="4119"/>
                  <a:pt x="5255" y="4817"/>
                  <a:pt x="4579" y="5116"/>
                </a:cubicBezTo>
                <a:cubicBezTo>
                  <a:pt x="4373" y="5446"/>
                  <a:pt x="3994" y="5665"/>
                  <a:pt x="3788" y="5995"/>
                </a:cubicBezTo>
                <a:cubicBezTo>
                  <a:pt x="3058" y="6671"/>
                  <a:pt x="2701" y="7701"/>
                  <a:pt x="2118" y="8514"/>
                </a:cubicBezTo>
                <a:cubicBezTo>
                  <a:pt x="1808" y="9005"/>
                  <a:pt x="1500" y="9555"/>
                  <a:pt x="1432" y="10129"/>
                </a:cubicBezTo>
                <a:cubicBezTo>
                  <a:pt x="940" y="11260"/>
                  <a:pt x="481" y="12439"/>
                  <a:pt x="322" y="13675"/>
                </a:cubicBezTo>
                <a:cubicBezTo>
                  <a:pt x="253" y="13985"/>
                  <a:pt x="322" y="14339"/>
                  <a:pt x="149" y="14636"/>
                </a:cubicBezTo>
                <a:cubicBezTo>
                  <a:pt x="58" y="15334"/>
                  <a:pt x="69" y="16045"/>
                  <a:pt x="1" y="16743"/>
                </a:cubicBezTo>
                <a:cubicBezTo>
                  <a:pt x="160" y="17737"/>
                  <a:pt x="311" y="18723"/>
                  <a:pt x="539" y="19695"/>
                </a:cubicBezTo>
                <a:cubicBezTo>
                  <a:pt x="745" y="20050"/>
                  <a:pt x="998" y="20382"/>
                  <a:pt x="1121" y="20783"/>
                </a:cubicBezTo>
                <a:cubicBezTo>
                  <a:pt x="1164" y="20894"/>
                  <a:pt x="1219" y="21074"/>
                  <a:pt x="1316" y="21074"/>
                </a:cubicBezTo>
                <a:cubicBezTo>
                  <a:pt x="1349" y="21074"/>
                  <a:pt x="1387" y="21053"/>
                  <a:pt x="1432" y="21000"/>
                </a:cubicBezTo>
                <a:cubicBezTo>
                  <a:pt x="1797" y="21423"/>
                  <a:pt x="1890" y="22110"/>
                  <a:pt x="2426" y="22373"/>
                </a:cubicBezTo>
                <a:cubicBezTo>
                  <a:pt x="2758" y="22659"/>
                  <a:pt x="2758" y="23175"/>
                  <a:pt x="3113" y="23436"/>
                </a:cubicBezTo>
                <a:cubicBezTo>
                  <a:pt x="3401" y="23642"/>
                  <a:pt x="3456" y="24137"/>
                  <a:pt x="3835" y="24170"/>
                </a:cubicBezTo>
                <a:cubicBezTo>
                  <a:pt x="4121" y="24502"/>
                  <a:pt x="4568" y="24661"/>
                  <a:pt x="4796" y="25040"/>
                </a:cubicBezTo>
                <a:cubicBezTo>
                  <a:pt x="5335" y="25246"/>
                  <a:pt x="5815" y="25579"/>
                  <a:pt x="6285" y="25908"/>
                </a:cubicBezTo>
                <a:cubicBezTo>
                  <a:pt x="6708" y="26161"/>
                  <a:pt x="7268" y="26197"/>
                  <a:pt x="7658" y="26526"/>
                </a:cubicBezTo>
                <a:cubicBezTo>
                  <a:pt x="8526" y="26848"/>
                  <a:pt x="9419" y="27227"/>
                  <a:pt x="10347" y="27419"/>
                </a:cubicBezTo>
                <a:cubicBezTo>
                  <a:pt x="10628" y="27463"/>
                  <a:pt x="10827" y="27743"/>
                  <a:pt x="11129" y="27743"/>
                </a:cubicBezTo>
                <a:cubicBezTo>
                  <a:pt x="11147" y="27743"/>
                  <a:pt x="11164" y="27742"/>
                  <a:pt x="11182" y="27740"/>
                </a:cubicBezTo>
                <a:cubicBezTo>
                  <a:pt x="11234" y="27723"/>
                  <a:pt x="11282" y="27716"/>
                  <a:pt x="11328" y="27716"/>
                </a:cubicBezTo>
                <a:cubicBezTo>
                  <a:pt x="11589" y="27716"/>
                  <a:pt x="11774" y="27958"/>
                  <a:pt x="12017" y="28026"/>
                </a:cubicBezTo>
                <a:cubicBezTo>
                  <a:pt x="12161" y="27975"/>
                  <a:pt x="12306" y="27958"/>
                  <a:pt x="12451" y="27958"/>
                </a:cubicBezTo>
                <a:cubicBezTo>
                  <a:pt x="12749" y="27958"/>
                  <a:pt x="13048" y="28031"/>
                  <a:pt x="13346" y="28031"/>
                </a:cubicBezTo>
                <a:cubicBezTo>
                  <a:pt x="13457" y="28031"/>
                  <a:pt x="13567" y="28021"/>
                  <a:pt x="13676" y="27993"/>
                </a:cubicBezTo>
                <a:cubicBezTo>
                  <a:pt x="13905" y="28103"/>
                  <a:pt x="14167" y="28166"/>
                  <a:pt x="14426" y="28166"/>
                </a:cubicBezTo>
                <a:cubicBezTo>
                  <a:pt x="14569" y="28166"/>
                  <a:pt x="14710" y="28147"/>
                  <a:pt x="14844" y="28106"/>
                </a:cubicBezTo>
                <a:cubicBezTo>
                  <a:pt x="15176" y="28119"/>
                  <a:pt x="15498" y="28163"/>
                  <a:pt x="15830" y="28188"/>
                </a:cubicBezTo>
                <a:cubicBezTo>
                  <a:pt x="15857" y="28191"/>
                  <a:pt x="15885" y="28193"/>
                  <a:pt x="15912" y="28193"/>
                </a:cubicBezTo>
                <a:cubicBezTo>
                  <a:pt x="16182" y="28193"/>
                  <a:pt x="16436" y="28044"/>
                  <a:pt x="16696" y="28044"/>
                </a:cubicBezTo>
                <a:cubicBezTo>
                  <a:pt x="16758" y="28044"/>
                  <a:pt x="16819" y="28052"/>
                  <a:pt x="16882" y="28073"/>
                </a:cubicBezTo>
                <a:cubicBezTo>
                  <a:pt x="18027" y="27798"/>
                  <a:pt x="19285" y="27889"/>
                  <a:pt x="20315" y="27271"/>
                </a:cubicBezTo>
                <a:cubicBezTo>
                  <a:pt x="20385" y="27288"/>
                  <a:pt x="20451" y="27295"/>
                  <a:pt x="20515" y="27295"/>
                </a:cubicBezTo>
                <a:cubicBezTo>
                  <a:pt x="20965" y="27295"/>
                  <a:pt x="21285" y="26910"/>
                  <a:pt x="21678" y="26710"/>
                </a:cubicBezTo>
                <a:cubicBezTo>
                  <a:pt x="21720" y="26719"/>
                  <a:pt x="21760" y="26723"/>
                  <a:pt x="21799" y="26723"/>
                </a:cubicBezTo>
                <a:cubicBezTo>
                  <a:pt x="22235" y="26723"/>
                  <a:pt x="22487" y="26225"/>
                  <a:pt x="22845" y="26046"/>
                </a:cubicBezTo>
                <a:cubicBezTo>
                  <a:pt x="23290" y="25886"/>
                  <a:pt x="23669" y="25601"/>
                  <a:pt x="24070" y="25373"/>
                </a:cubicBezTo>
                <a:cubicBezTo>
                  <a:pt x="24367" y="25211"/>
                  <a:pt x="24424" y="24799"/>
                  <a:pt x="24757" y="24686"/>
                </a:cubicBezTo>
                <a:cubicBezTo>
                  <a:pt x="25191" y="24560"/>
                  <a:pt x="25191" y="23953"/>
                  <a:pt x="25636" y="23884"/>
                </a:cubicBezTo>
                <a:cubicBezTo>
                  <a:pt x="25979" y="23620"/>
                  <a:pt x="26484" y="23483"/>
                  <a:pt x="26611" y="23013"/>
                </a:cubicBezTo>
                <a:cubicBezTo>
                  <a:pt x="26712" y="22956"/>
                  <a:pt x="26918" y="22818"/>
                  <a:pt x="27034" y="22763"/>
                </a:cubicBezTo>
                <a:cubicBezTo>
                  <a:pt x="27251" y="22294"/>
                  <a:pt x="27811" y="22145"/>
                  <a:pt x="27984" y="21651"/>
                </a:cubicBezTo>
                <a:cubicBezTo>
                  <a:pt x="28259" y="21423"/>
                  <a:pt x="28646" y="21401"/>
                  <a:pt x="28899" y="21126"/>
                </a:cubicBezTo>
                <a:cubicBezTo>
                  <a:pt x="29242" y="20772"/>
                  <a:pt x="29791" y="20668"/>
                  <a:pt x="30030" y="20223"/>
                </a:cubicBezTo>
                <a:cubicBezTo>
                  <a:pt x="30236" y="20209"/>
                  <a:pt x="30399" y="20050"/>
                  <a:pt x="30294" y="19844"/>
                </a:cubicBezTo>
                <a:cubicBezTo>
                  <a:pt x="30431" y="19728"/>
                  <a:pt x="30662" y="19684"/>
                  <a:pt x="30648" y="19467"/>
                </a:cubicBezTo>
                <a:cubicBezTo>
                  <a:pt x="30890" y="19374"/>
                  <a:pt x="31017" y="19042"/>
                  <a:pt x="31212" y="18860"/>
                </a:cubicBezTo>
                <a:cubicBezTo>
                  <a:pt x="31118" y="18586"/>
                  <a:pt x="31313" y="18492"/>
                  <a:pt x="31440" y="18322"/>
                </a:cubicBezTo>
                <a:cubicBezTo>
                  <a:pt x="31519" y="18001"/>
                  <a:pt x="31599" y="17693"/>
                  <a:pt x="31725" y="17383"/>
                </a:cubicBezTo>
                <a:cubicBezTo>
                  <a:pt x="31898" y="17097"/>
                  <a:pt x="32296" y="16811"/>
                  <a:pt x="32090" y="16432"/>
                </a:cubicBezTo>
                <a:cubicBezTo>
                  <a:pt x="32126" y="16182"/>
                  <a:pt x="32253" y="15919"/>
                  <a:pt x="32423" y="15735"/>
                </a:cubicBezTo>
                <a:cubicBezTo>
                  <a:pt x="32629" y="15347"/>
                  <a:pt x="32401" y="14946"/>
                  <a:pt x="32332" y="14556"/>
                </a:cubicBezTo>
                <a:cubicBezTo>
                  <a:pt x="32607" y="13949"/>
                  <a:pt x="32321" y="13274"/>
                  <a:pt x="32079" y="12702"/>
                </a:cubicBezTo>
                <a:cubicBezTo>
                  <a:pt x="32195" y="12257"/>
                  <a:pt x="31678" y="12027"/>
                  <a:pt x="31725" y="11593"/>
                </a:cubicBezTo>
                <a:cubicBezTo>
                  <a:pt x="31555" y="10997"/>
                  <a:pt x="31461" y="10379"/>
                  <a:pt x="31255" y="9807"/>
                </a:cubicBezTo>
                <a:cubicBezTo>
                  <a:pt x="31280" y="8948"/>
                  <a:pt x="30879" y="8170"/>
                  <a:pt x="30821" y="7324"/>
                </a:cubicBezTo>
                <a:cubicBezTo>
                  <a:pt x="30594" y="6888"/>
                  <a:pt x="30352" y="6476"/>
                  <a:pt x="30236" y="5995"/>
                </a:cubicBezTo>
                <a:cubicBezTo>
                  <a:pt x="30135" y="5630"/>
                  <a:pt x="29723" y="5481"/>
                  <a:pt x="29563" y="5149"/>
                </a:cubicBezTo>
                <a:cubicBezTo>
                  <a:pt x="29470" y="5012"/>
                  <a:pt x="29459" y="4817"/>
                  <a:pt x="29344" y="4679"/>
                </a:cubicBezTo>
                <a:cubicBezTo>
                  <a:pt x="28899" y="4267"/>
                  <a:pt x="28646" y="3660"/>
                  <a:pt x="28132" y="3306"/>
                </a:cubicBezTo>
                <a:cubicBezTo>
                  <a:pt x="27902" y="2952"/>
                  <a:pt x="27627" y="2597"/>
                  <a:pt x="27215" y="2449"/>
                </a:cubicBezTo>
                <a:cubicBezTo>
                  <a:pt x="26885" y="2301"/>
                  <a:pt x="26701" y="1933"/>
                  <a:pt x="26358" y="1806"/>
                </a:cubicBezTo>
                <a:cubicBezTo>
                  <a:pt x="25842" y="1614"/>
                  <a:pt x="25386" y="1293"/>
                  <a:pt x="24905" y="1051"/>
                </a:cubicBezTo>
                <a:cubicBezTo>
                  <a:pt x="24551" y="996"/>
                  <a:pt x="24229" y="859"/>
                  <a:pt x="23966" y="617"/>
                </a:cubicBezTo>
                <a:cubicBezTo>
                  <a:pt x="23236" y="510"/>
                  <a:pt x="22544" y="199"/>
                  <a:pt x="21809" y="199"/>
                </a:cubicBezTo>
                <a:cubicBezTo>
                  <a:pt x="21750" y="199"/>
                  <a:pt x="21691" y="201"/>
                  <a:pt x="21631" y="205"/>
                </a:cubicBezTo>
                <a:cubicBezTo>
                  <a:pt x="21588" y="210"/>
                  <a:pt x="21546" y="212"/>
                  <a:pt x="21503" y="212"/>
                </a:cubicBezTo>
                <a:cubicBezTo>
                  <a:pt x="21099" y="212"/>
                  <a:pt x="20709" y="1"/>
                  <a:pt x="20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8"/>
          <p:cNvSpPr txBox="1">
            <a:spLocks noGrp="1"/>
          </p:cNvSpPr>
          <p:nvPr>
            <p:ph type="title"/>
          </p:nvPr>
        </p:nvSpPr>
        <p:spPr>
          <a:xfrm>
            <a:off x="2624700" y="2432191"/>
            <a:ext cx="3894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1">
                    <a:lumMod val="50000"/>
                  </a:schemeClr>
                </a:solidFill>
                <a:latin typeface="Agency FB" panose="020B0503020202020204" pitchFamily="34" charset="77"/>
              </a:rPr>
              <a:t>FUNDAMENTOS DE LA MEDITACIÓN Y EL MINDFULNESS</a:t>
            </a:r>
            <a:endParaRPr sz="2800" dirty="0">
              <a:solidFill>
                <a:schemeClr val="accent1">
                  <a:lumMod val="50000"/>
                </a:schemeClr>
              </a:solidFill>
              <a:latin typeface="Agency FB" panose="020B0503020202020204" pitchFamily="34" charset="77"/>
            </a:endParaRPr>
          </a:p>
        </p:txBody>
      </p:sp>
      <p:sp>
        <p:nvSpPr>
          <p:cNvPr id="220" name="Google Shape;220;p38"/>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21" name="Google Shape;221;p38"/>
          <p:cNvSpPr txBox="1">
            <a:spLocks noGrp="1"/>
          </p:cNvSpPr>
          <p:nvPr>
            <p:ph type="subTitle" idx="1"/>
          </p:nvPr>
        </p:nvSpPr>
        <p:spPr>
          <a:xfrm>
            <a:off x="1816350" y="3975271"/>
            <a:ext cx="5511300" cy="420000"/>
          </a:xfrm>
          <a:prstGeom prst="rect">
            <a:avLst/>
          </a:prstGeom>
        </p:spPr>
        <p:txBody>
          <a:bodyPr spcFirstLastPara="1" wrap="square" lIns="91425" tIns="91425" rIns="91425" bIns="91425" anchor="ctr" anchorCtr="0">
            <a:noAutofit/>
          </a:bodyPr>
          <a:lstStyle/>
          <a:p>
            <a:r>
              <a:rPr lang="es-ES" sz="2400" b="1" dirty="0">
                <a:latin typeface="The Hand" panose="03070502030502020204" pitchFamily="66" charset="0"/>
              </a:rPr>
              <a:t>¿Qué es mindfulness?</a:t>
            </a:r>
          </a:p>
          <a:p>
            <a:r>
              <a:rPr lang="es-ES" sz="2400" b="1" dirty="0">
                <a:latin typeface="The Hand" panose="03070502030502020204" pitchFamily="66" charset="0"/>
              </a:rPr>
              <a:t>¿Qué es la meditación?</a:t>
            </a:r>
          </a:p>
          <a:p>
            <a:r>
              <a:rPr lang="es-ES" sz="2400" b="1" dirty="0">
                <a:latin typeface="The Hand" panose="03070502030502020204" pitchFamily="66" charset="0"/>
              </a:rPr>
              <a:t>¿Qué es la resiliencia?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39"/>
          <p:cNvSpPr txBox="1">
            <a:spLocks noGrp="1"/>
          </p:cNvSpPr>
          <p:nvPr>
            <p:ph type="subTitle" idx="1"/>
          </p:nvPr>
        </p:nvSpPr>
        <p:spPr>
          <a:xfrm>
            <a:off x="649705" y="2571750"/>
            <a:ext cx="7844589" cy="1427926"/>
          </a:xfrm>
          <a:prstGeom prst="rect">
            <a:avLst/>
          </a:prstGeom>
        </p:spPr>
        <p:txBody>
          <a:bodyPr spcFirstLastPara="1" wrap="square" lIns="91425" tIns="91425" rIns="91425" bIns="91425" anchor="ctr" anchorCtr="0">
            <a:noAutofit/>
          </a:bodyPr>
          <a:lstStyle/>
          <a:p>
            <a:pPr algn="just"/>
            <a:r>
              <a:rPr lang="es-ES" sz="2000" b="1" i="1" dirty="0" err="1">
                <a:solidFill>
                  <a:srgbClr val="7030A0"/>
                </a:solidFill>
                <a:latin typeface="The Hand" panose="03070502030502020204" pitchFamily="66" charset="0"/>
              </a:rPr>
              <a:t>Mindfulness</a:t>
            </a:r>
            <a:r>
              <a:rPr lang="es-ES" sz="2000" b="1" i="1" dirty="0">
                <a:solidFill>
                  <a:srgbClr val="7030A0"/>
                </a:solidFill>
                <a:latin typeface="The Hand" panose="03070502030502020204" pitchFamily="66" charset="0"/>
              </a:rPr>
              <a:t>:</a:t>
            </a:r>
            <a:r>
              <a:rPr lang="es-ES" sz="1800" b="1" i="1" dirty="0">
                <a:latin typeface="The Hand" panose="03070502030502020204" pitchFamily="66" charset="0"/>
              </a:rPr>
              <a:t> “</a:t>
            </a:r>
            <a:r>
              <a:rPr lang="es-ES" sz="1800" b="1" dirty="0">
                <a:latin typeface="The Hand" panose="03070502030502020204" pitchFamily="66" charset="0"/>
              </a:rPr>
              <a:t>es vivir lo que está sucediendo en el momento que está sucediendo sin juzgar y conscientemente; observando qué pasa por nuestra mente, pero dejando fluir a la misma, para no quedarnos enganchados en el pasado que ya pasó ni en un futuro que todavía estar por llegar. Atención, atención y atención”. Covadonga Calderón. </a:t>
            </a:r>
          </a:p>
          <a:p>
            <a:pPr algn="just"/>
            <a:endParaRPr lang="es-ES" sz="1800" b="1" dirty="0">
              <a:latin typeface="The Hand" panose="03070502030502020204" pitchFamily="66" charset="0"/>
            </a:endParaRPr>
          </a:p>
          <a:p>
            <a:pPr algn="just"/>
            <a:r>
              <a:rPr lang="es-ES" sz="2000" b="1" i="1" dirty="0">
                <a:solidFill>
                  <a:srgbClr val="7030A0"/>
                </a:solidFill>
                <a:latin typeface="The Hand" panose="03070502030502020204" pitchFamily="66" charset="0"/>
              </a:rPr>
              <a:t> Meditación:  </a:t>
            </a:r>
            <a:r>
              <a:rPr lang="es-ES" sz="1800" b="1" dirty="0">
                <a:solidFill>
                  <a:schemeClr val="tx1"/>
                </a:solidFill>
                <a:latin typeface="The Hand" panose="03070502030502020204" pitchFamily="66" charset="0"/>
              </a:rPr>
              <a:t>meditar no es </a:t>
            </a:r>
            <a:r>
              <a:rPr lang="es-ES" sz="1800" b="1" dirty="0">
                <a:latin typeface="The Hand" panose="03070502030502020204" pitchFamily="66" charset="0"/>
              </a:rPr>
              <a:t>igual a relajación, no es una práctica religiosa, tampoco una especie de hipnosis, no es dejar la mente en blanco pues la mente está diseñada para pensar igual que los pulmones están  para respirar, tampoco es fantasear, ni buscar un trance; la práctica de meditación tiene al menos 5.000 años de antigüedad su origen está en el hinduismo y en el budismo y nosotros indagaremos en esta práctica desde un punto de vista completamente laico y por supuesto de manos de la ciencia que si bien no tiene todas las respuestas si  tiene las más verosímiles y en numerables ocasiones ha demostrado los beneficios de la meditación.</a:t>
            </a:r>
          </a:p>
          <a:p>
            <a:endParaRPr lang="es-ES" sz="1800" b="1" i="1" dirty="0">
              <a:latin typeface="The Hand" panose="03070502030502020204" pitchFamily="66" charset="0"/>
            </a:endParaRPr>
          </a:p>
        </p:txBody>
      </p:sp>
      <p:sp>
        <p:nvSpPr>
          <p:cNvPr id="227" name="Google Shape;227;p39"/>
          <p:cNvSpPr txBox="1">
            <a:spLocks noGrp="1"/>
          </p:cNvSpPr>
          <p:nvPr>
            <p:ph type="title"/>
          </p:nvPr>
        </p:nvSpPr>
        <p:spPr>
          <a:xfrm>
            <a:off x="1694639" y="857474"/>
            <a:ext cx="4155300" cy="572700"/>
          </a:xfrm>
          <a:prstGeom prst="rect">
            <a:avLst/>
          </a:prstGeom>
        </p:spPr>
        <p:txBody>
          <a:bodyPr spcFirstLastPara="1" wrap="square" lIns="91425" tIns="91425" rIns="91425" bIns="91425" anchor="ctr" anchorCtr="0">
            <a:noAutofit/>
          </a:bodyPr>
          <a:lstStyle/>
          <a:p>
            <a:pPr lvl="0"/>
            <a:r>
              <a:rPr lang="en" sz="2800" dirty="0">
                <a:solidFill>
                  <a:schemeClr val="accent1">
                    <a:lumMod val="50000"/>
                  </a:schemeClr>
                </a:solidFill>
                <a:latin typeface="Agency FB" panose="020B0503020202020204" pitchFamily="34" charset="77"/>
              </a:rPr>
              <a:t>FUNDAMENTOS DE LA MEDITACIÓN Y EL MINDFULNESS</a:t>
            </a:r>
            <a:endParaRPr sz="2800" dirty="0">
              <a:solidFill>
                <a:schemeClr val="accent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39"/>
          <p:cNvSpPr txBox="1">
            <a:spLocks noGrp="1"/>
          </p:cNvSpPr>
          <p:nvPr>
            <p:ph type="subTitle" idx="1"/>
          </p:nvPr>
        </p:nvSpPr>
        <p:spPr>
          <a:xfrm>
            <a:off x="649705" y="2571750"/>
            <a:ext cx="7844589" cy="1427926"/>
          </a:xfrm>
          <a:prstGeom prst="rect">
            <a:avLst/>
          </a:prstGeom>
        </p:spPr>
        <p:txBody>
          <a:bodyPr spcFirstLastPara="1" wrap="square" lIns="91425" tIns="91425" rIns="91425" bIns="91425" anchor="ctr" anchorCtr="0">
            <a:noAutofit/>
          </a:bodyPr>
          <a:lstStyle/>
          <a:p>
            <a:pPr algn="just"/>
            <a:r>
              <a:rPr lang="es-ES" sz="2000" b="1" i="1" dirty="0">
                <a:solidFill>
                  <a:srgbClr val="7030A0"/>
                </a:solidFill>
                <a:latin typeface="The Hand" panose="03070502030502020204" pitchFamily="66" charset="0"/>
              </a:rPr>
              <a:t>¿Pero qué es la meditación? </a:t>
            </a:r>
            <a:r>
              <a:rPr lang="es-ES" sz="1800" b="1" dirty="0">
                <a:latin typeface="The Hand" panose="03070502030502020204" pitchFamily="66" charset="0"/>
              </a:rPr>
              <a:t>Simplemente centrar tu mente en una sola cosa, darse cuenta de los procesos internos instante a instante y abiertos al devenir, fundamentalmente es “observar” y “atestiguar” en la presencia consciente.</a:t>
            </a:r>
          </a:p>
          <a:p>
            <a:pPr algn="just"/>
            <a:endParaRPr lang="es-ES" sz="1800" b="1" i="1" dirty="0">
              <a:latin typeface="The Hand" panose="03070502030502020204" pitchFamily="66" charset="0"/>
            </a:endParaRPr>
          </a:p>
          <a:p>
            <a:pPr algn="just"/>
            <a:r>
              <a:rPr lang="es-ES" sz="2000" b="1" i="1" dirty="0">
                <a:solidFill>
                  <a:srgbClr val="7030A0"/>
                </a:solidFill>
                <a:latin typeface="The Hand" panose="03070502030502020204" pitchFamily="66" charset="0"/>
              </a:rPr>
              <a:t>Resiliencia: </a:t>
            </a:r>
            <a:r>
              <a:rPr lang="es-ES" sz="1800" b="1" dirty="0">
                <a:latin typeface="The Hand" panose="03070502030502020204" pitchFamily="66" charset="0"/>
              </a:rPr>
              <a:t>es la capacidad que tiene una </a:t>
            </a:r>
            <a:r>
              <a:rPr lang="es-ES" sz="1800" b="1" dirty="0">
                <a:solidFill>
                  <a:srgbClr val="7030A0"/>
                </a:solidFill>
                <a:latin typeface="The Hand" panose="03070502030502020204" pitchFamily="66" charset="0"/>
              </a:rPr>
              <a:t>persona </a:t>
            </a:r>
            <a:r>
              <a:rPr lang="es-ES" sz="1800" b="1" dirty="0">
                <a:latin typeface="The Hand" panose="03070502030502020204" pitchFamily="66" charset="0"/>
              </a:rPr>
              <a:t>o un grupo de </a:t>
            </a:r>
            <a:r>
              <a:rPr lang="es-ES" sz="1800" b="1" dirty="0">
                <a:solidFill>
                  <a:srgbClr val="7030A0"/>
                </a:solidFill>
                <a:latin typeface="The Hand" panose="03070502030502020204" pitchFamily="66" charset="0"/>
              </a:rPr>
              <a:t>recuperarse frente a la adversidad </a:t>
            </a:r>
            <a:r>
              <a:rPr lang="es-ES" sz="1800" b="1" dirty="0">
                <a:latin typeface="The Hand" panose="03070502030502020204" pitchFamily="66" charset="0"/>
              </a:rPr>
              <a:t>para seguir proyectando el futuro. En ocasiones, las circunstancias difíciles o los traumas permiten desarrollar recursos que se encontraban latentes y que el individuo desconocía hasta el momento. </a:t>
            </a:r>
          </a:p>
          <a:p>
            <a:pPr algn="just"/>
            <a:endParaRPr lang="es-ES" sz="1800" b="1" i="1" dirty="0">
              <a:latin typeface="The Hand" panose="03070502030502020204" pitchFamily="66" charset="0"/>
            </a:endParaRPr>
          </a:p>
          <a:p>
            <a:pPr algn="just"/>
            <a:r>
              <a:rPr lang="es-ES" sz="1800" b="1" dirty="0">
                <a:latin typeface="The Hand" panose="03070502030502020204" pitchFamily="66" charset="0"/>
              </a:rPr>
              <a:t>Podemos ver las experiencias negativas como momentos terribles en nuestra vida, o podemos verlas como una fase de crecimiento esencial (e inevitable) que nos hace crecer y ser más conscientes.</a:t>
            </a:r>
          </a:p>
          <a:p>
            <a:pPr algn="just"/>
            <a:endParaRPr lang="es-ES" sz="1800" b="1" i="1" dirty="0">
              <a:latin typeface="The Hand" panose="03070502030502020204" pitchFamily="66" charset="0"/>
            </a:endParaRPr>
          </a:p>
          <a:p>
            <a:endParaRPr lang="es-ES" sz="1800" b="1" i="1" dirty="0">
              <a:latin typeface="The Hand" panose="03070502030502020204" pitchFamily="66" charset="0"/>
            </a:endParaRPr>
          </a:p>
        </p:txBody>
      </p:sp>
      <p:sp>
        <p:nvSpPr>
          <p:cNvPr id="227" name="Google Shape;227;p39"/>
          <p:cNvSpPr txBox="1">
            <a:spLocks noGrp="1"/>
          </p:cNvSpPr>
          <p:nvPr>
            <p:ph type="title"/>
          </p:nvPr>
        </p:nvSpPr>
        <p:spPr>
          <a:xfrm>
            <a:off x="1694639" y="857474"/>
            <a:ext cx="4155300" cy="572700"/>
          </a:xfrm>
          <a:prstGeom prst="rect">
            <a:avLst/>
          </a:prstGeom>
        </p:spPr>
        <p:txBody>
          <a:bodyPr spcFirstLastPara="1" wrap="square" lIns="91425" tIns="91425" rIns="91425" bIns="91425" anchor="ctr" anchorCtr="0">
            <a:noAutofit/>
          </a:bodyPr>
          <a:lstStyle/>
          <a:p>
            <a:pPr lvl="0"/>
            <a:r>
              <a:rPr lang="en" sz="2800" dirty="0">
                <a:solidFill>
                  <a:schemeClr val="accent1">
                    <a:lumMod val="50000"/>
                  </a:schemeClr>
                </a:solidFill>
                <a:latin typeface="Agency FB" panose="020B0503020202020204" pitchFamily="34" charset="77"/>
              </a:rPr>
              <a:t>FUNDAMENTOS DE LA MEDITACIÓN Y EL MINDFULNESS</a:t>
            </a:r>
            <a:endParaRPr sz="2800" dirty="0">
              <a:solidFill>
                <a:schemeClr val="accent1">
                  <a:lumMod val="50000"/>
                </a:schemeClr>
              </a:solidFill>
            </a:endParaRPr>
          </a:p>
        </p:txBody>
      </p:sp>
    </p:spTree>
    <p:extLst>
      <p:ext uri="{BB962C8B-B14F-4D97-AF65-F5344CB8AC3E}">
        <p14:creationId xmlns:p14="http://schemas.microsoft.com/office/powerpoint/2010/main" val="101716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8" name="Google Shape;228;p39"/>
          <p:cNvSpPr txBox="1">
            <a:spLocks noGrp="1"/>
          </p:cNvSpPr>
          <p:nvPr>
            <p:ph type="subTitle" idx="1"/>
          </p:nvPr>
        </p:nvSpPr>
        <p:spPr>
          <a:xfrm>
            <a:off x="649705" y="2858100"/>
            <a:ext cx="7844589" cy="1427926"/>
          </a:xfrm>
          <a:prstGeom prst="rect">
            <a:avLst/>
          </a:prstGeom>
        </p:spPr>
        <p:txBody>
          <a:bodyPr spcFirstLastPara="1" wrap="square" lIns="91425" tIns="91425" rIns="91425" bIns="91425" anchor="ctr" anchorCtr="0">
            <a:noAutofit/>
          </a:bodyPr>
          <a:lstStyle/>
          <a:p>
            <a:pPr algn="just"/>
            <a:endParaRPr lang="es-ES" sz="1800" b="1" i="1" dirty="0">
              <a:latin typeface="The Hand" panose="03070502030502020204" pitchFamily="66" charset="0"/>
            </a:endParaRPr>
          </a:p>
          <a:p>
            <a:pPr algn="just"/>
            <a:r>
              <a:rPr lang="es-ES" sz="1800" b="1" i="1" dirty="0" err="1">
                <a:solidFill>
                  <a:srgbClr val="7030A0"/>
                </a:solidFill>
                <a:latin typeface="The Hand" panose="03070502030502020204" pitchFamily="66" charset="0"/>
              </a:rPr>
              <a:t>Kintsugi</a:t>
            </a:r>
            <a:r>
              <a:rPr lang="es-ES" sz="1800" b="1" i="1" dirty="0">
                <a:solidFill>
                  <a:srgbClr val="7030A0"/>
                </a:solidFill>
                <a:latin typeface="The Hand" panose="03070502030502020204" pitchFamily="66" charset="0"/>
              </a:rPr>
              <a:t> </a:t>
            </a:r>
            <a:r>
              <a:rPr lang="es-ES" sz="1800" b="1" i="1" dirty="0" err="1">
                <a:solidFill>
                  <a:srgbClr val="7030A0"/>
                </a:solidFill>
                <a:latin typeface="The Hand" panose="03070502030502020204" pitchFamily="66" charset="0"/>
              </a:rPr>
              <a:t>Kintsugi</a:t>
            </a:r>
            <a:r>
              <a:rPr lang="es-ES" sz="1800" b="1" i="1" dirty="0">
                <a:solidFill>
                  <a:srgbClr val="7030A0"/>
                </a:solidFill>
                <a:latin typeface="The Hand" panose="03070502030502020204" pitchFamily="66" charset="0"/>
              </a:rPr>
              <a:t> </a:t>
            </a:r>
            <a:r>
              <a:rPr lang="es-ES" sz="1800" b="1" dirty="0">
                <a:solidFill>
                  <a:schemeClr val="bg1"/>
                </a:solidFill>
                <a:latin typeface="The Hand" panose="03070502030502020204" pitchFamily="66" charset="0"/>
              </a:rPr>
              <a:t>es una antigua práctica japonesa que consiste en usar oro o plata líquida para reparar objetos de cerámica. El oro se usa para soldar los fragmentos, lo que hace a la pieza final más valiosa, no solo por la presencia del metal precioso sino por la singularidad del objeto resultante: cada tazón o plato mostrará un aspecto diferente e irrepetible, único gracias a esas vetas que lo hacen tan valioso.</a:t>
            </a:r>
          </a:p>
          <a:p>
            <a:pPr algn="just"/>
            <a:r>
              <a:rPr lang="es-ES" sz="1800" b="1" dirty="0">
                <a:solidFill>
                  <a:schemeClr val="bg1"/>
                </a:solidFill>
                <a:latin typeface="The Hand" panose="03070502030502020204" pitchFamily="66" charset="0"/>
              </a:rPr>
              <a:t>La lección que nos enseña esta milenaria técnica nipona es que la verdadera perfección, tanto estética como interior, puede surgir de la imperfección y las heridas. Algunos estudiosos han llamado a esta técnica "el arte de aceptar el daño", en el que no se debe avergonzar ni ocultar las heridas, sino realzarlas.</a:t>
            </a:r>
          </a:p>
          <a:p>
            <a:pPr algn="just"/>
            <a:r>
              <a:rPr lang="es-ES" sz="1800" b="1" i="1" dirty="0">
                <a:solidFill>
                  <a:srgbClr val="7030A0"/>
                </a:solidFill>
                <a:latin typeface="The Hand" panose="03070502030502020204" pitchFamily="66" charset="0"/>
              </a:rPr>
              <a:t>Lo que enseña el </a:t>
            </a:r>
            <a:r>
              <a:rPr lang="es-ES" sz="1800" b="1" i="1" dirty="0" err="1">
                <a:solidFill>
                  <a:srgbClr val="7030A0"/>
                </a:solidFill>
                <a:latin typeface="The Hand" panose="03070502030502020204" pitchFamily="66" charset="0"/>
              </a:rPr>
              <a:t>Kintsugi</a:t>
            </a:r>
            <a:endParaRPr lang="es-ES" sz="1800" b="1" i="1" dirty="0">
              <a:solidFill>
                <a:schemeClr val="bg1"/>
              </a:solidFill>
              <a:latin typeface="The Hand" panose="03070502030502020204" pitchFamily="66" charset="0"/>
            </a:endParaRPr>
          </a:p>
          <a:p>
            <a:pPr algn="just"/>
            <a:r>
              <a:rPr lang="es-ES" sz="1800" b="1" dirty="0">
                <a:solidFill>
                  <a:schemeClr val="bg1"/>
                </a:solidFill>
                <a:latin typeface="The Hand" panose="03070502030502020204" pitchFamily="66" charset="0"/>
              </a:rPr>
              <a:t>Este arte nos enseña a valorar el pasado y nuestros errores, no a despreciarlo. Podemos ver las experiencias negativas como momentos terribles en nuestra vida, o podemos verlas como una fase de crecimiento esencial (e inevitable) que nos hace crecer y ser más conscientes.</a:t>
            </a:r>
          </a:p>
          <a:p>
            <a:pPr algn="just"/>
            <a:r>
              <a:rPr lang="es-ES" sz="1800" b="1" dirty="0">
                <a:solidFill>
                  <a:schemeClr val="bg1"/>
                </a:solidFill>
                <a:latin typeface="The Hand" panose="03070502030502020204" pitchFamily="66" charset="0"/>
              </a:rPr>
              <a:t>Las dificultades y errores que hemos cometido en nuestra vida son las que nos han hecho ser como somos. </a:t>
            </a:r>
            <a:r>
              <a:rPr lang="es-ES" sz="1800" b="1" dirty="0" err="1">
                <a:solidFill>
                  <a:schemeClr val="bg1"/>
                </a:solidFill>
                <a:latin typeface="The Hand" panose="03070502030502020204" pitchFamily="66" charset="0"/>
              </a:rPr>
              <a:t>Kintsugi</a:t>
            </a:r>
            <a:r>
              <a:rPr lang="es-ES" sz="1800" b="1" dirty="0">
                <a:solidFill>
                  <a:schemeClr val="bg1"/>
                </a:solidFill>
                <a:latin typeface="The Hand" panose="03070502030502020204" pitchFamily="66" charset="0"/>
              </a:rPr>
              <a:t> a menudo se asocia con la capacidad de recuperación, la capacidad de levantarse siempre después de una caída.  </a:t>
            </a:r>
          </a:p>
          <a:p>
            <a:pPr algn="just"/>
            <a:endParaRPr lang="es-ES" sz="1800" b="1" i="1" dirty="0">
              <a:latin typeface="The Hand" panose="03070502030502020204" pitchFamily="66" charset="0"/>
            </a:endParaRPr>
          </a:p>
          <a:p>
            <a:pPr algn="just"/>
            <a:endParaRPr lang="es-ES" sz="1800" b="1" i="1" dirty="0">
              <a:latin typeface="The Hand" panose="03070502030502020204" pitchFamily="66" charset="0"/>
            </a:endParaRPr>
          </a:p>
          <a:p>
            <a:endParaRPr lang="es-ES" sz="1800" b="1" i="1" dirty="0">
              <a:latin typeface="The Hand" panose="03070502030502020204" pitchFamily="66" charset="0"/>
            </a:endParaRPr>
          </a:p>
        </p:txBody>
      </p:sp>
      <p:sp>
        <p:nvSpPr>
          <p:cNvPr id="227" name="Google Shape;227;p39"/>
          <p:cNvSpPr txBox="1">
            <a:spLocks noGrp="1"/>
          </p:cNvSpPr>
          <p:nvPr>
            <p:ph type="title"/>
          </p:nvPr>
        </p:nvSpPr>
        <p:spPr>
          <a:xfrm>
            <a:off x="1694639" y="857474"/>
            <a:ext cx="4155300" cy="572700"/>
          </a:xfrm>
          <a:prstGeom prst="rect">
            <a:avLst/>
          </a:prstGeom>
        </p:spPr>
        <p:txBody>
          <a:bodyPr spcFirstLastPara="1" wrap="square" lIns="91425" tIns="91425" rIns="91425" bIns="91425" anchor="ctr" anchorCtr="0">
            <a:noAutofit/>
          </a:bodyPr>
          <a:lstStyle/>
          <a:p>
            <a:pPr lvl="0"/>
            <a:r>
              <a:rPr lang="en" sz="2800" dirty="0">
                <a:solidFill>
                  <a:schemeClr val="accent1">
                    <a:lumMod val="50000"/>
                  </a:schemeClr>
                </a:solidFill>
                <a:latin typeface="Agency FB" panose="020B0503020202020204" pitchFamily="34" charset="77"/>
              </a:rPr>
              <a:t>FUNDAMENTOS DE LA MEDITACIÓN Y EL MINDFULNESS</a:t>
            </a:r>
            <a:endParaRPr sz="2800" dirty="0">
              <a:solidFill>
                <a:schemeClr val="accent1">
                  <a:lumMod val="50000"/>
                </a:schemeClr>
              </a:solidFill>
            </a:endParaRPr>
          </a:p>
        </p:txBody>
      </p:sp>
    </p:spTree>
    <p:extLst>
      <p:ext uri="{BB962C8B-B14F-4D97-AF65-F5344CB8AC3E}">
        <p14:creationId xmlns:p14="http://schemas.microsoft.com/office/powerpoint/2010/main" val="264499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8"/>
          <p:cNvSpPr/>
          <p:nvPr/>
        </p:nvSpPr>
        <p:spPr>
          <a:xfrm rot="5400000" flipH="1">
            <a:off x="3800533" y="126458"/>
            <a:ext cx="1543080" cy="5202954"/>
          </a:xfrm>
          <a:custGeom>
            <a:avLst/>
            <a:gdLst/>
            <a:ahLst/>
            <a:cxnLst/>
            <a:rect l="l" t="t" r="r" b="b"/>
            <a:pathLst>
              <a:path w="64883" h="81182" extrusionOk="0">
                <a:moveTo>
                  <a:pt x="8828" y="10333"/>
                </a:moveTo>
                <a:cubicBezTo>
                  <a:pt x="4877" y="15573"/>
                  <a:pt x="2566" y="21745"/>
                  <a:pt x="1267" y="28172"/>
                </a:cubicBezTo>
                <a:lnTo>
                  <a:pt x="1267" y="28172"/>
                </a:lnTo>
                <a:cubicBezTo>
                  <a:pt x="2657" y="22188"/>
                  <a:pt x="5178" y="15621"/>
                  <a:pt x="8828" y="10333"/>
                </a:cubicBezTo>
                <a:close/>
                <a:moveTo>
                  <a:pt x="1267" y="28172"/>
                </a:moveTo>
                <a:lnTo>
                  <a:pt x="1267" y="28172"/>
                </a:lnTo>
                <a:cubicBezTo>
                  <a:pt x="794" y="30211"/>
                  <a:pt x="452" y="32182"/>
                  <a:pt x="241" y="34012"/>
                </a:cubicBezTo>
                <a:cubicBezTo>
                  <a:pt x="57" y="36081"/>
                  <a:pt x="1" y="38411"/>
                  <a:pt x="86" y="40898"/>
                </a:cubicBezTo>
                <a:lnTo>
                  <a:pt x="86" y="40898"/>
                </a:lnTo>
                <a:cubicBezTo>
                  <a:pt x="60" y="38598"/>
                  <a:pt x="149" y="36312"/>
                  <a:pt x="349" y="34065"/>
                </a:cubicBezTo>
                <a:cubicBezTo>
                  <a:pt x="574" y="32090"/>
                  <a:pt x="874" y="30119"/>
                  <a:pt x="1267" y="28172"/>
                </a:cubicBezTo>
                <a:close/>
                <a:moveTo>
                  <a:pt x="86" y="40898"/>
                </a:moveTo>
                <a:cubicBezTo>
                  <a:pt x="178" y="48828"/>
                  <a:pt x="1654" y="56927"/>
                  <a:pt x="4804" y="64163"/>
                </a:cubicBezTo>
                <a:lnTo>
                  <a:pt x="4804" y="64163"/>
                </a:lnTo>
                <a:cubicBezTo>
                  <a:pt x="1797" y="56772"/>
                  <a:pt x="337" y="48163"/>
                  <a:pt x="86" y="40898"/>
                </a:cubicBezTo>
                <a:close/>
                <a:moveTo>
                  <a:pt x="25570" y="0"/>
                </a:moveTo>
                <a:cubicBezTo>
                  <a:pt x="18543" y="0"/>
                  <a:pt x="12962" y="4346"/>
                  <a:pt x="8828" y="10333"/>
                </a:cubicBezTo>
                <a:lnTo>
                  <a:pt x="8828" y="10333"/>
                </a:lnTo>
                <a:cubicBezTo>
                  <a:pt x="9607" y="9301"/>
                  <a:pt x="10449" y="8305"/>
                  <a:pt x="11359" y="7351"/>
                </a:cubicBezTo>
                <a:cubicBezTo>
                  <a:pt x="15592" y="3248"/>
                  <a:pt x="20670" y="239"/>
                  <a:pt x="26264" y="239"/>
                </a:cubicBezTo>
                <a:cubicBezTo>
                  <a:pt x="28131" y="239"/>
                  <a:pt x="30056" y="574"/>
                  <a:pt x="32026" y="1316"/>
                </a:cubicBezTo>
                <a:cubicBezTo>
                  <a:pt x="39911" y="3944"/>
                  <a:pt x="46617" y="10314"/>
                  <a:pt x="52478" y="15960"/>
                </a:cubicBezTo>
                <a:cubicBezTo>
                  <a:pt x="56957" y="20373"/>
                  <a:pt x="62268" y="25174"/>
                  <a:pt x="63381" y="31611"/>
                </a:cubicBezTo>
                <a:cubicBezTo>
                  <a:pt x="64829" y="39872"/>
                  <a:pt x="60699" y="48590"/>
                  <a:pt x="57010" y="55684"/>
                </a:cubicBezTo>
                <a:cubicBezTo>
                  <a:pt x="51539" y="65809"/>
                  <a:pt x="43090" y="76364"/>
                  <a:pt x="31690" y="79945"/>
                </a:cubicBezTo>
                <a:cubicBezTo>
                  <a:pt x="29593" y="80601"/>
                  <a:pt x="27583" y="80905"/>
                  <a:pt x="25668" y="80905"/>
                </a:cubicBezTo>
                <a:cubicBezTo>
                  <a:pt x="17481" y="80905"/>
                  <a:pt x="11002" y="75341"/>
                  <a:pt x="6612" y="67875"/>
                </a:cubicBezTo>
                <a:cubicBezTo>
                  <a:pt x="5957" y="66667"/>
                  <a:pt x="5355" y="65428"/>
                  <a:pt x="4804" y="64163"/>
                </a:cubicBezTo>
                <a:lnTo>
                  <a:pt x="4804" y="64163"/>
                </a:lnTo>
                <a:cubicBezTo>
                  <a:pt x="8677" y="73683"/>
                  <a:pt x="15116" y="81182"/>
                  <a:pt x="24842" y="81182"/>
                </a:cubicBezTo>
                <a:cubicBezTo>
                  <a:pt x="26966" y="81182"/>
                  <a:pt x="29246" y="80824"/>
                  <a:pt x="31690" y="80052"/>
                </a:cubicBezTo>
                <a:cubicBezTo>
                  <a:pt x="43090" y="76471"/>
                  <a:pt x="51592" y="65863"/>
                  <a:pt x="57118" y="55684"/>
                </a:cubicBezTo>
                <a:cubicBezTo>
                  <a:pt x="60927" y="48710"/>
                  <a:pt x="64883" y="39711"/>
                  <a:pt x="63488" y="31544"/>
                </a:cubicBezTo>
                <a:cubicBezTo>
                  <a:pt x="62375" y="25174"/>
                  <a:pt x="57010" y="20212"/>
                  <a:pt x="52598" y="15907"/>
                </a:cubicBezTo>
                <a:cubicBezTo>
                  <a:pt x="46671" y="10261"/>
                  <a:pt x="39965" y="3837"/>
                  <a:pt x="32026" y="1155"/>
                </a:cubicBezTo>
                <a:cubicBezTo>
                  <a:pt x="29753" y="363"/>
                  <a:pt x="27601" y="0"/>
                  <a:pt x="25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8"/>
          <p:cNvSpPr/>
          <p:nvPr/>
        </p:nvSpPr>
        <p:spPr>
          <a:xfrm>
            <a:off x="3919875" y="776950"/>
            <a:ext cx="1304263" cy="1126945"/>
          </a:xfrm>
          <a:custGeom>
            <a:avLst/>
            <a:gdLst/>
            <a:ahLst/>
            <a:cxnLst/>
            <a:rect l="l" t="t" r="r" b="b"/>
            <a:pathLst>
              <a:path w="32629" h="28193" extrusionOk="0">
                <a:moveTo>
                  <a:pt x="20314" y="1"/>
                </a:moveTo>
                <a:cubicBezTo>
                  <a:pt x="20197" y="1"/>
                  <a:pt x="20080" y="19"/>
                  <a:pt x="19961" y="68"/>
                </a:cubicBezTo>
                <a:cubicBezTo>
                  <a:pt x="19807" y="133"/>
                  <a:pt x="19651" y="151"/>
                  <a:pt x="19493" y="151"/>
                </a:cubicBezTo>
                <a:cubicBezTo>
                  <a:pt x="19304" y="151"/>
                  <a:pt x="19113" y="125"/>
                  <a:pt x="18923" y="125"/>
                </a:cubicBezTo>
                <a:cubicBezTo>
                  <a:pt x="18799" y="125"/>
                  <a:pt x="18675" y="136"/>
                  <a:pt x="18552" y="172"/>
                </a:cubicBezTo>
                <a:cubicBezTo>
                  <a:pt x="18490" y="167"/>
                  <a:pt x="18429" y="164"/>
                  <a:pt x="18367" y="164"/>
                </a:cubicBezTo>
                <a:cubicBezTo>
                  <a:pt x="17877" y="164"/>
                  <a:pt x="17380" y="312"/>
                  <a:pt x="16882" y="331"/>
                </a:cubicBezTo>
                <a:cubicBezTo>
                  <a:pt x="16778" y="352"/>
                  <a:pt x="16675" y="360"/>
                  <a:pt x="16573" y="360"/>
                </a:cubicBezTo>
                <a:cubicBezTo>
                  <a:pt x="16266" y="360"/>
                  <a:pt x="15964" y="289"/>
                  <a:pt x="15655" y="289"/>
                </a:cubicBezTo>
                <a:cubicBezTo>
                  <a:pt x="15568" y="289"/>
                  <a:pt x="15481" y="295"/>
                  <a:pt x="15393" y="309"/>
                </a:cubicBezTo>
                <a:cubicBezTo>
                  <a:pt x="15248" y="293"/>
                  <a:pt x="15103" y="288"/>
                  <a:pt x="14957" y="288"/>
                </a:cubicBezTo>
                <a:cubicBezTo>
                  <a:pt x="14643" y="288"/>
                  <a:pt x="14327" y="313"/>
                  <a:pt x="14008" y="313"/>
                </a:cubicBezTo>
                <a:cubicBezTo>
                  <a:pt x="13939" y="313"/>
                  <a:pt x="13871" y="312"/>
                  <a:pt x="13803" y="309"/>
                </a:cubicBezTo>
                <a:cubicBezTo>
                  <a:pt x="13619" y="447"/>
                  <a:pt x="13380" y="502"/>
                  <a:pt x="13163" y="559"/>
                </a:cubicBezTo>
                <a:cubicBezTo>
                  <a:pt x="13062" y="522"/>
                  <a:pt x="12956" y="504"/>
                  <a:pt x="12850" y="504"/>
                </a:cubicBezTo>
                <a:cubicBezTo>
                  <a:pt x="12667" y="504"/>
                  <a:pt x="12481" y="557"/>
                  <a:pt x="12314" y="653"/>
                </a:cubicBezTo>
                <a:cubicBezTo>
                  <a:pt x="11960" y="675"/>
                  <a:pt x="11572" y="664"/>
                  <a:pt x="11284" y="914"/>
                </a:cubicBezTo>
                <a:cubicBezTo>
                  <a:pt x="10941" y="1007"/>
                  <a:pt x="10575" y="1076"/>
                  <a:pt x="10290" y="1293"/>
                </a:cubicBezTo>
                <a:cubicBezTo>
                  <a:pt x="10199" y="1408"/>
                  <a:pt x="10048" y="1419"/>
                  <a:pt x="9911" y="1452"/>
                </a:cubicBezTo>
                <a:cubicBezTo>
                  <a:pt x="9581" y="1636"/>
                  <a:pt x="9202" y="1795"/>
                  <a:pt x="8974" y="2106"/>
                </a:cubicBezTo>
                <a:cubicBezTo>
                  <a:pt x="8859" y="2106"/>
                  <a:pt x="8743" y="2117"/>
                  <a:pt x="8664" y="2185"/>
                </a:cubicBezTo>
                <a:cubicBezTo>
                  <a:pt x="8161" y="2540"/>
                  <a:pt x="7634" y="2850"/>
                  <a:pt x="7084" y="3125"/>
                </a:cubicBezTo>
                <a:cubicBezTo>
                  <a:pt x="6867" y="3432"/>
                  <a:pt x="6502" y="3570"/>
                  <a:pt x="6216" y="3776"/>
                </a:cubicBezTo>
                <a:cubicBezTo>
                  <a:pt x="5609" y="4119"/>
                  <a:pt x="5255" y="4817"/>
                  <a:pt x="4579" y="5116"/>
                </a:cubicBezTo>
                <a:cubicBezTo>
                  <a:pt x="4373" y="5446"/>
                  <a:pt x="3994" y="5665"/>
                  <a:pt x="3788" y="5995"/>
                </a:cubicBezTo>
                <a:cubicBezTo>
                  <a:pt x="3058" y="6671"/>
                  <a:pt x="2701" y="7701"/>
                  <a:pt x="2118" y="8514"/>
                </a:cubicBezTo>
                <a:cubicBezTo>
                  <a:pt x="1808" y="9005"/>
                  <a:pt x="1500" y="9555"/>
                  <a:pt x="1432" y="10129"/>
                </a:cubicBezTo>
                <a:cubicBezTo>
                  <a:pt x="940" y="11260"/>
                  <a:pt x="481" y="12439"/>
                  <a:pt x="322" y="13675"/>
                </a:cubicBezTo>
                <a:cubicBezTo>
                  <a:pt x="253" y="13985"/>
                  <a:pt x="322" y="14339"/>
                  <a:pt x="149" y="14636"/>
                </a:cubicBezTo>
                <a:cubicBezTo>
                  <a:pt x="58" y="15334"/>
                  <a:pt x="69" y="16045"/>
                  <a:pt x="1" y="16743"/>
                </a:cubicBezTo>
                <a:cubicBezTo>
                  <a:pt x="160" y="17737"/>
                  <a:pt x="311" y="18723"/>
                  <a:pt x="539" y="19695"/>
                </a:cubicBezTo>
                <a:cubicBezTo>
                  <a:pt x="745" y="20050"/>
                  <a:pt x="998" y="20382"/>
                  <a:pt x="1121" y="20783"/>
                </a:cubicBezTo>
                <a:cubicBezTo>
                  <a:pt x="1164" y="20894"/>
                  <a:pt x="1219" y="21074"/>
                  <a:pt x="1316" y="21074"/>
                </a:cubicBezTo>
                <a:cubicBezTo>
                  <a:pt x="1349" y="21074"/>
                  <a:pt x="1387" y="21053"/>
                  <a:pt x="1432" y="21000"/>
                </a:cubicBezTo>
                <a:cubicBezTo>
                  <a:pt x="1797" y="21423"/>
                  <a:pt x="1890" y="22110"/>
                  <a:pt x="2426" y="22373"/>
                </a:cubicBezTo>
                <a:cubicBezTo>
                  <a:pt x="2758" y="22659"/>
                  <a:pt x="2758" y="23175"/>
                  <a:pt x="3113" y="23436"/>
                </a:cubicBezTo>
                <a:cubicBezTo>
                  <a:pt x="3401" y="23642"/>
                  <a:pt x="3456" y="24137"/>
                  <a:pt x="3835" y="24170"/>
                </a:cubicBezTo>
                <a:cubicBezTo>
                  <a:pt x="4121" y="24502"/>
                  <a:pt x="4568" y="24661"/>
                  <a:pt x="4796" y="25040"/>
                </a:cubicBezTo>
                <a:cubicBezTo>
                  <a:pt x="5335" y="25246"/>
                  <a:pt x="5815" y="25579"/>
                  <a:pt x="6285" y="25908"/>
                </a:cubicBezTo>
                <a:cubicBezTo>
                  <a:pt x="6708" y="26161"/>
                  <a:pt x="7268" y="26197"/>
                  <a:pt x="7658" y="26526"/>
                </a:cubicBezTo>
                <a:cubicBezTo>
                  <a:pt x="8526" y="26848"/>
                  <a:pt x="9419" y="27227"/>
                  <a:pt x="10347" y="27419"/>
                </a:cubicBezTo>
                <a:cubicBezTo>
                  <a:pt x="10628" y="27463"/>
                  <a:pt x="10827" y="27743"/>
                  <a:pt x="11129" y="27743"/>
                </a:cubicBezTo>
                <a:cubicBezTo>
                  <a:pt x="11147" y="27743"/>
                  <a:pt x="11164" y="27742"/>
                  <a:pt x="11182" y="27740"/>
                </a:cubicBezTo>
                <a:cubicBezTo>
                  <a:pt x="11234" y="27723"/>
                  <a:pt x="11282" y="27716"/>
                  <a:pt x="11328" y="27716"/>
                </a:cubicBezTo>
                <a:cubicBezTo>
                  <a:pt x="11589" y="27716"/>
                  <a:pt x="11774" y="27958"/>
                  <a:pt x="12017" y="28026"/>
                </a:cubicBezTo>
                <a:cubicBezTo>
                  <a:pt x="12161" y="27975"/>
                  <a:pt x="12306" y="27958"/>
                  <a:pt x="12451" y="27958"/>
                </a:cubicBezTo>
                <a:cubicBezTo>
                  <a:pt x="12749" y="27958"/>
                  <a:pt x="13048" y="28031"/>
                  <a:pt x="13346" y="28031"/>
                </a:cubicBezTo>
                <a:cubicBezTo>
                  <a:pt x="13457" y="28031"/>
                  <a:pt x="13567" y="28021"/>
                  <a:pt x="13676" y="27993"/>
                </a:cubicBezTo>
                <a:cubicBezTo>
                  <a:pt x="13905" y="28103"/>
                  <a:pt x="14167" y="28166"/>
                  <a:pt x="14426" y="28166"/>
                </a:cubicBezTo>
                <a:cubicBezTo>
                  <a:pt x="14569" y="28166"/>
                  <a:pt x="14710" y="28147"/>
                  <a:pt x="14844" y="28106"/>
                </a:cubicBezTo>
                <a:cubicBezTo>
                  <a:pt x="15176" y="28119"/>
                  <a:pt x="15498" y="28163"/>
                  <a:pt x="15830" y="28188"/>
                </a:cubicBezTo>
                <a:cubicBezTo>
                  <a:pt x="15857" y="28191"/>
                  <a:pt x="15885" y="28193"/>
                  <a:pt x="15912" y="28193"/>
                </a:cubicBezTo>
                <a:cubicBezTo>
                  <a:pt x="16182" y="28193"/>
                  <a:pt x="16436" y="28044"/>
                  <a:pt x="16696" y="28044"/>
                </a:cubicBezTo>
                <a:cubicBezTo>
                  <a:pt x="16758" y="28044"/>
                  <a:pt x="16819" y="28052"/>
                  <a:pt x="16882" y="28073"/>
                </a:cubicBezTo>
                <a:cubicBezTo>
                  <a:pt x="18027" y="27798"/>
                  <a:pt x="19285" y="27889"/>
                  <a:pt x="20315" y="27271"/>
                </a:cubicBezTo>
                <a:cubicBezTo>
                  <a:pt x="20385" y="27288"/>
                  <a:pt x="20451" y="27295"/>
                  <a:pt x="20515" y="27295"/>
                </a:cubicBezTo>
                <a:cubicBezTo>
                  <a:pt x="20965" y="27295"/>
                  <a:pt x="21285" y="26910"/>
                  <a:pt x="21678" y="26710"/>
                </a:cubicBezTo>
                <a:cubicBezTo>
                  <a:pt x="21720" y="26719"/>
                  <a:pt x="21760" y="26723"/>
                  <a:pt x="21799" y="26723"/>
                </a:cubicBezTo>
                <a:cubicBezTo>
                  <a:pt x="22235" y="26723"/>
                  <a:pt x="22487" y="26225"/>
                  <a:pt x="22845" y="26046"/>
                </a:cubicBezTo>
                <a:cubicBezTo>
                  <a:pt x="23290" y="25886"/>
                  <a:pt x="23669" y="25601"/>
                  <a:pt x="24070" y="25373"/>
                </a:cubicBezTo>
                <a:cubicBezTo>
                  <a:pt x="24367" y="25211"/>
                  <a:pt x="24424" y="24799"/>
                  <a:pt x="24757" y="24686"/>
                </a:cubicBezTo>
                <a:cubicBezTo>
                  <a:pt x="25191" y="24560"/>
                  <a:pt x="25191" y="23953"/>
                  <a:pt x="25636" y="23884"/>
                </a:cubicBezTo>
                <a:cubicBezTo>
                  <a:pt x="25979" y="23620"/>
                  <a:pt x="26484" y="23483"/>
                  <a:pt x="26611" y="23013"/>
                </a:cubicBezTo>
                <a:cubicBezTo>
                  <a:pt x="26712" y="22956"/>
                  <a:pt x="26918" y="22818"/>
                  <a:pt x="27034" y="22763"/>
                </a:cubicBezTo>
                <a:cubicBezTo>
                  <a:pt x="27251" y="22294"/>
                  <a:pt x="27811" y="22145"/>
                  <a:pt x="27984" y="21651"/>
                </a:cubicBezTo>
                <a:cubicBezTo>
                  <a:pt x="28259" y="21423"/>
                  <a:pt x="28646" y="21401"/>
                  <a:pt x="28899" y="21126"/>
                </a:cubicBezTo>
                <a:cubicBezTo>
                  <a:pt x="29242" y="20772"/>
                  <a:pt x="29791" y="20668"/>
                  <a:pt x="30030" y="20223"/>
                </a:cubicBezTo>
                <a:cubicBezTo>
                  <a:pt x="30236" y="20209"/>
                  <a:pt x="30399" y="20050"/>
                  <a:pt x="30294" y="19844"/>
                </a:cubicBezTo>
                <a:cubicBezTo>
                  <a:pt x="30431" y="19728"/>
                  <a:pt x="30662" y="19684"/>
                  <a:pt x="30648" y="19467"/>
                </a:cubicBezTo>
                <a:cubicBezTo>
                  <a:pt x="30890" y="19374"/>
                  <a:pt x="31017" y="19042"/>
                  <a:pt x="31212" y="18860"/>
                </a:cubicBezTo>
                <a:cubicBezTo>
                  <a:pt x="31118" y="18586"/>
                  <a:pt x="31313" y="18492"/>
                  <a:pt x="31440" y="18322"/>
                </a:cubicBezTo>
                <a:cubicBezTo>
                  <a:pt x="31519" y="18001"/>
                  <a:pt x="31599" y="17693"/>
                  <a:pt x="31725" y="17383"/>
                </a:cubicBezTo>
                <a:cubicBezTo>
                  <a:pt x="31898" y="17097"/>
                  <a:pt x="32296" y="16811"/>
                  <a:pt x="32090" y="16432"/>
                </a:cubicBezTo>
                <a:cubicBezTo>
                  <a:pt x="32126" y="16182"/>
                  <a:pt x="32253" y="15919"/>
                  <a:pt x="32423" y="15735"/>
                </a:cubicBezTo>
                <a:cubicBezTo>
                  <a:pt x="32629" y="15347"/>
                  <a:pt x="32401" y="14946"/>
                  <a:pt x="32332" y="14556"/>
                </a:cubicBezTo>
                <a:cubicBezTo>
                  <a:pt x="32607" y="13949"/>
                  <a:pt x="32321" y="13274"/>
                  <a:pt x="32079" y="12702"/>
                </a:cubicBezTo>
                <a:cubicBezTo>
                  <a:pt x="32195" y="12257"/>
                  <a:pt x="31678" y="12027"/>
                  <a:pt x="31725" y="11593"/>
                </a:cubicBezTo>
                <a:cubicBezTo>
                  <a:pt x="31555" y="10997"/>
                  <a:pt x="31461" y="10379"/>
                  <a:pt x="31255" y="9807"/>
                </a:cubicBezTo>
                <a:cubicBezTo>
                  <a:pt x="31280" y="8948"/>
                  <a:pt x="30879" y="8170"/>
                  <a:pt x="30821" y="7324"/>
                </a:cubicBezTo>
                <a:cubicBezTo>
                  <a:pt x="30594" y="6888"/>
                  <a:pt x="30352" y="6476"/>
                  <a:pt x="30236" y="5995"/>
                </a:cubicBezTo>
                <a:cubicBezTo>
                  <a:pt x="30135" y="5630"/>
                  <a:pt x="29723" y="5481"/>
                  <a:pt x="29563" y="5149"/>
                </a:cubicBezTo>
                <a:cubicBezTo>
                  <a:pt x="29470" y="5012"/>
                  <a:pt x="29459" y="4817"/>
                  <a:pt x="29344" y="4679"/>
                </a:cubicBezTo>
                <a:cubicBezTo>
                  <a:pt x="28899" y="4267"/>
                  <a:pt x="28646" y="3660"/>
                  <a:pt x="28132" y="3306"/>
                </a:cubicBezTo>
                <a:cubicBezTo>
                  <a:pt x="27902" y="2952"/>
                  <a:pt x="27627" y="2597"/>
                  <a:pt x="27215" y="2449"/>
                </a:cubicBezTo>
                <a:cubicBezTo>
                  <a:pt x="26885" y="2301"/>
                  <a:pt x="26701" y="1933"/>
                  <a:pt x="26358" y="1806"/>
                </a:cubicBezTo>
                <a:cubicBezTo>
                  <a:pt x="25842" y="1614"/>
                  <a:pt x="25386" y="1293"/>
                  <a:pt x="24905" y="1051"/>
                </a:cubicBezTo>
                <a:cubicBezTo>
                  <a:pt x="24551" y="996"/>
                  <a:pt x="24229" y="859"/>
                  <a:pt x="23966" y="617"/>
                </a:cubicBezTo>
                <a:cubicBezTo>
                  <a:pt x="23236" y="510"/>
                  <a:pt x="22544" y="199"/>
                  <a:pt x="21809" y="199"/>
                </a:cubicBezTo>
                <a:cubicBezTo>
                  <a:pt x="21750" y="199"/>
                  <a:pt x="21691" y="201"/>
                  <a:pt x="21631" y="205"/>
                </a:cubicBezTo>
                <a:cubicBezTo>
                  <a:pt x="21588" y="210"/>
                  <a:pt x="21546" y="212"/>
                  <a:pt x="21503" y="212"/>
                </a:cubicBezTo>
                <a:cubicBezTo>
                  <a:pt x="21099" y="212"/>
                  <a:pt x="20709" y="1"/>
                  <a:pt x="20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8"/>
          <p:cNvSpPr txBox="1">
            <a:spLocks noGrp="1"/>
          </p:cNvSpPr>
          <p:nvPr>
            <p:ph type="title"/>
          </p:nvPr>
        </p:nvSpPr>
        <p:spPr>
          <a:xfrm>
            <a:off x="2624700" y="2432191"/>
            <a:ext cx="3894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1">
                    <a:lumMod val="50000"/>
                  </a:schemeClr>
                </a:solidFill>
                <a:latin typeface="Agency FB" panose="020B0503020202020204" pitchFamily="34" charset="77"/>
              </a:rPr>
              <a:t>BENEFICIOS</a:t>
            </a:r>
            <a:endParaRPr sz="2800" dirty="0">
              <a:solidFill>
                <a:schemeClr val="accent1">
                  <a:lumMod val="50000"/>
                </a:schemeClr>
              </a:solidFill>
              <a:latin typeface="Agency FB" panose="020B0503020202020204" pitchFamily="34" charset="77"/>
            </a:endParaRPr>
          </a:p>
        </p:txBody>
      </p:sp>
      <p:sp>
        <p:nvSpPr>
          <p:cNvPr id="220" name="Google Shape;220;p38"/>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21" name="Google Shape;221;p38"/>
          <p:cNvSpPr txBox="1">
            <a:spLocks noGrp="1"/>
          </p:cNvSpPr>
          <p:nvPr>
            <p:ph type="subTitle" idx="1"/>
          </p:nvPr>
        </p:nvSpPr>
        <p:spPr>
          <a:xfrm>
            <a:off x="1535496" y="3975271"/>
            <a:ext cx="6073008" cy="420000"/>
          </a:xfrm>
          <a:prstGeom prst="rect">
            <a:avLst/>
          </a:prstGeom>
        </p:spPr>
        <p:txBody>
          <a:bodyPr spcFirstLastPara="1" wrap="square" lIns="91425" tIns="91425" rIns="91425" bIns="91425" anchor="ctr" anchorCtr="0">
            <a:noAutofit/>
          </a:bodyPr>
          <a:lstStyle/>
          <a:p>
            <a:r>
              <a:rPr lang="es-ES" sz="2400" b="1" dirty="0">
                <a:latin typeface="The Hand" panose="03070502030502020204" pitchFamily="66" charset="0"/>
              </a:rPr>
              <a:t>Ampliación de la capacidad de gestionar el estrés y el mundo emocional.</a:t>
            </a:r>
          </a:p>
          <a:p>
            <a:r>
              <a:rPr lang="es-ES" sz="2400" b="1" dirty="0">
                <a:latin typeface="The Hand" panose="03070502030502020204" pitchFamily="66" charset="0"/>
              </a:rPr>
              <a:t>Vivencia de los beneficios de la práctica meditativa e integración de sus pilares.</a:t>
            </a:r>
          </a:p>
          <a:p>
            <a:r>
              <a:rPr lang="es-ES" sz="2400" b="1" dirty="0">
                <a:latin typeface="The Hand" panose="03070502030502020204" pitchFamily="66" charset="0"/>
              </a:rPr>
              <a:t>Acceso a estados más profundos de paz.</a:t>
            </a:r>
          </a:p>
        </p:txBody>
      </p:sp>
    </p:spTree>
    <p:extLst>
      <p:ext uri="{BB962C8B-B14F-4D97-AF65-F5344CB8AC3E}">
        <p14:creationId xmlns:p14="http://schemas.microsoft.com/office/powerpoint/2010/main" val="3206372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p:nvPr/>
        </p:nvSpPr>
        <p:spPr>
          <a:xfrm rot="-6132275" flipH="1">
            <a:off x="2438809" y="-531046"/>
            <a:ext cx="4781757" cy="6320441"/>
          </a:xfrm>
          <a:custGeom>
            <a:avLst/>
            <a:gdLst/>
            <a:ahLst/>
            <a:cxnLst/>
            <a:rect l="l" t="t" r="r" b="b"/>
            <a:pathLst>
              <a:path w="64883" h="81182" extrusionOk="0">
                <a:moveTo>
                  <a:pt x="8828" y="10333"/>
                </a:moveTo>
                <a:cubicBezTo>
                  <a:pt x="4877" y="15573"/>
                  <a:pt x="2566" y="21745"/>
                  <a:pt x="1267" y="28172"/>
                </a:cubicBezTo>
                <a:lnTo>
                  <a:pt x="1267" y="28172"/>
                </a:lnTo>
                <a:cubicBezTo>
                  <a:pt x="2657" y="22188"/>
                  <a:pt x="5178" y="15621"/>
                  <a:pt x="8828" y="10333"/>
                </a:cubicBezTo>
                <a:close/>
                <a:moveTo>
                  <a:pt x="1267" y="28172"/>
                </a:moveTo>
                <a:lnTo>
                  <a:pt x="1267" y="28172"/>
                </a:lnTo>
                <a:cubicBezTo>
                  <a:pt x="794" y="30211"/>
                  <a:pt x="452" y="32182"/>
                  <a:pt x="241" y="34012"/>
                </a:cubicBezTo>
                <a:cubicBezTo>
                  <a:pt x="57" y="36081"/>
                  <a:pt x="1" y="38411"/>
                  <a:pt x="86" y="40898"/>
                </a:cubicBezTo>
                <a:lnTo>
                  <a:pt x="86" y="40898"/>
                </a:lnTo>
                <a:cubicBezTo>
                  <a:pt x="60" y="38598"/>
                  <a:pt x="149" y="36312"/>
                  <a:pt x="349" y="34065"/>
                </a:cubicBezTo>
                <a:cubicBezTo>
                  <a:pt x="574" y="32090"/>
                  <a:pt x="874" y="30119"/>
                  <a:pt x="1267" y="28172"/>
                </a:cubicBezTo>
                <a:close/>
                <a:moveTo>
                  <a:pt x="86" y="40898"/>
                </a:moveTo>
                <a:cubicBezTo>
                  <a:pt x="178" y="48828"/>
                  <a:pt x="1654" y="56927"/>
                  <a:pt x="4804" y="64163"/>
                </a:cubicBezTo>
                <a:lnTo>
                  <a:pt x="4804" y="64163"/>
                </a:lnTo>
                <a:cubicBezTo>
                  <a:pt x="1797" y="56772"/>
                  <a:pt x="337" y="48163"/>
                  <a:pt x="86" y="40898"/>
                </a:cubicBezTo>
                <a:close/>
                <a:moveTo>
                  <a:pt x="25570" y="0"/>
                </a:moveTo>
                <a:cubicBezTo>
                  <a:pt x="18543" y="0"/>
                  <a:pt x="12962" y="4346"/>
                  <a:pt x="8828" y="10333"/>
                </a:cubicBezTo>
                <a:lnTo>
                  <a:pt x="8828" y="10333"/>
                </a:lnTo>
                <a:cubicBezTo>
                  <a:pt x="9607" y="9301"/>
                  <a:pt x="10449" y="8305"/>
                  <a:pt x="11359" y="7351"/>
                </a:cubicBezTo>
                <a:cubicBezTo>
                  <a:pt x="15592" y="3248"/>
                  <a:pt x="20670" y="239"/>
                  <a:pt x="26264" y="239"/>
                </a:cubicBezTo>
                <a:cubicBezTo>
                  <a:pt x="28131" y="239"/>
                  <a:pt x="30056" y="574"/>
                  <a:pt x="32026" y="1316"/>
                </a:cubicBezTo>
                <a:cubicBezTo>
                  <a:pt x="39911" y="3944"/>
                  <a:pt x="46617" y="10314"/>
                  <a:pt x="52478" y="15960"/>
                </a:cubicBezTo>
                <a:cubicBezTo>
                  <a:pt x="56957" y="20373"/>
                  <a:pt x="62268" y="25174"/>
                  <a:pt x="63381" y="31611"/>
                </a:cubicBezTo>
                <a:cubicBezTo>
                  <a:pt x="64829" y="39872"/>
                  <a:pt x="60699" y="48590"/>
                  <a:pt x="57010" y="55684"/>
                </a:cubicBezTo>
                <a:cubicBezTo>
                  <a:pt x="51539" y="65809"/>
                  <a:pt x="43090" y="76364"/>
                  <a:pt x="31690" y="79945"/>
                </a:cubicBezTo>
                <a:cubicBezTo>
                  <a:pt x="29593" y="80601"/>
                  <a:pt x="27583" y="80905"/>
                  <a:pt x="25668" y="80905"/>
                </a:cubicBezTo>
                <a:cubicBezTo>
                  <a:pt x="17481" y="80905"/>
                  <a:pt x="11002" y="75341"/>
                  <a:pt x="6612" y="67875"/>
                </a:cubicBezTo>
                <a:cubicBezTo>
                  <a:pt x="5957" y="66667"/>
                  <a:pt x="5355" y="65428"/>
                  <a:pt x="4804" y="64163"/>
                </a:cubicBezTo>
                <a:lnTo>
                  <a:pt x="4804" y="64163"/>
                </a:lnTo>
                <a:cubicBezTo>
                  <a:pt x="8677" y="73683"/>
                  <a:pt x="15116" y="81182"/>
                  <a:pt x="24842" y="81182"/>
                </a:cubicBezTo>
                <a:cubicBezTo>
                  <a:pt x="26966" y="81182"/>
                  <a:pt x="29246" y="80824"/>
                  <a:pt x="31690" y="80052"/>
                </a:cubicBezTo>
                <a:cubicBezTo>
                  <a:pt x="43090" y="76471"/>
                  <a:pt x="51592" y="65863"/>
                  <a:pt x="57118" y="55684"/>
                </a:cubicBezTo>
                <a:cubicBezTo>
                  <a:pt x="60927" y="48710"/>
                  <a:pt x="64883" y="39711"/>
                  <a:pt x="63488" y="31544"/>
                </a:cubicBezTo>
                <a:cubicBezTo>
                  <a:pt x="62375" y="25174"/>
                  <a:pt x="57010" y="20212"/>
                  <a:pt x="52598" y="15907"/>
                </a:cubicBezTo>
                <a:cubicBezTo>
                  <a:pt x="46671" y="10261"/>
                  <a:pt x="39965" y="3837"/>
                  <a:pt x="32026" y="1155"/>
                </a:cubicBezTo>
                <a:cubicBezTo>
                  <a:pt x="29753" y="363"/>
                  <a:pt x="27601" y="0"/>
                  <a:pt x="25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txBox="1">
            <a:spLocks noGrp="1"/>
          </p:cNvSpPr>
          <p:nvPr>
            <p:ph type="title"/>
          </p:nvPr>
        </p:nvSpPr>
        <p:spPr>
          <a:xfrm>
            <a:off x="2466136" y="305405"/>
            <a:ext cx="4727100" cy="3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chemeClr val="accent1">
                    <a:lumMod val="50000"/>
                  </a:schemeClr>
                </a:solidFill>
                <a:latin typeface="Agency FB" panose="020B0503020202020204" pitchFamily="34" charset="77"/>
              </a:rPr>
              <a:t>BENEFICIOS</a:t>
            </a:r>
            <a:endParaRPr sz="4400" dirty="0">
              <a:solidFill>
                <a:schemeClr val="accent1">
                  <a:lumMod val="50000"/>
                </a:schemeClr>
              </a:solidFill>
              <a:latin typeface="Agency FB" panose="020B0503020202020204" pitchFamily="34" charset="77"/>
            </a:endParaRPr>
          </a:p>
        </p:txBody>
      </p:sp>
      <p:sp>
        <p:nvSpPr>
          <p:cNvPr id="2" name="Rectángulo 1">
            <a:extLst>
              <a:ext uri="{FF2B5EF4-FFF2-40B4-BE49-F238E27FC236}">
                <a16:creationId xmlns:a16="http://schemas.microsoft.com/office/drawing/2014/main" id="{1F678212-9B24-804F-98FE-EFDF4762B7DE}"/>
              </a:ext>
            </a:extLst>
          </p:cNvPr>
          <p:cNvSpPr/>
          <p:nvPr/>
        </p:nvSpPr>
        <p:spPr>
          <a:xfrm>
            <a:off x="-162840" y="2920461"/>
            <a:ext cx="2670924" cy="523220"/>
          </a:xfrm>
          <a:prstGeom prst="rect">
            <a:avLst/>
          </a:prstGeom>
        </p:spPr>
        <p:txBody>
          <a:bodyPr wrap="none">
            <a:spAutoFit/>
          </a:bodyPr>
          <a:lstStyle/>
          <a:p>
            <a:pPr marL="139700" lvl="0" indent="0" algn="ctr">
              <a:buNone/>
            </a:pPr>
            <a:r>
              <a:rPr lang="es-ES" sz="2800" b="1" dirty="0">
                <a:solidFill>
                  <a:schemeClr val="bg2">
                    <a:lumMod val="25000"/>
                  </a:schemeClr>
                </a:solidFill>
                <a:latin typeface="The Hand" panose="03070502030502020204" pitchFamily="66" charset="0"/>
              </a:rPr>
              <a:t>Reduce la presión sanguínea</a:t>
            </a:r>
          </a:p>
        </p:txBody>
      </p:sp>
      <p:sp>
        <p:nvSpPr>
          <p:cNvPr id="3" name="Rectángulo 2">
            <a:extLst>
              <a:ext uri="{FF2B5EF4-FFF2-40B4-BE49-F238E27FC236}">
                <a16:creationId xmlns:a16="http://schemas.microsoft.com/office/drawing/2014/main" id="{DABFE93A-9A44-9A4C-8977-07C9462F00D2}"/>
              </a:ext>
            </a:extLst>
          </p:cNvPr>
          <p:cNvSpPr/>
          <p:nvPr/>
        </p:nvSpPr>
        <p:spPr>
          <a:xfrm>
            <a:off x="6397979" y="3157388"/>
            <a:ext cx="2113079" cy="584775"/>
          </a:xfrm>
          <a:prstGeom prst="rect">
            <a:avLst/>
          </a:prstGeom>
        </p:spPr>
        <p:txBody>
          <a:bodyPr wrap="none">
            <a:spAutoFit/>
          </a:bodyPr>
          <a:lstStyle/>
          <a:p>
            <a:pPr marL="139700" lvl="0" indent="0" algn="ctr">
              <a:buNone/>
            </a:pPr>
            <a:r>
              <a:rPr lang="es-ES" sz="3200" b="1" dirty="0">
                <a:solidFill>
                  <a:schemeClr val="bg2">
                    <a:lumMod val="25000"/>
                  </a:schemeClr>
                </a:solidFill>
                <a:latin typeface="The Hand" panose="03070502030502020204" pitchFamily="66" charset="0"/>
              </a:rPr>
              <a:t>Mejora la memoria</a:t>
            </a:r>
          </a:p>
        </p:txBody>
      </p:sp>
      <p:sp>
        <p:nvSpPr>
          <p:cNvPr id="4" name="Rectángulo 3">
            <a:extLst>
              <a:ext uri="{FF2B5EF4-FFF2-40B4-BE49-F238E27FC236}">
                <a16:creationId xmlns:a16="http://schemas.microsoft.com/office/drawing/2014/main" id="{2C1FE19E-201D-494F-AB59-7D9397DBF3AB}"/>
              </a:ext>
            </a:extLst>
          </p:cNvPr>
          <p:cNvSpPr/>
          <p:nvPr/>
        </p:nvSpPr>
        <p:spPr>
          <a:xfrm>
            <a:off x="8630" y="1336044"/>
            <a:ext cx="3889206" cy="523220"/>
          </a:xfrm>
          <a:prstGeom prst="rect">
            <a:avLst/>
          </a:prstGeom>
        </p:spPr>
        <p:txBody>
          <a:bodyPr wrap="none">
            <a:spAutoFit/>
          </a:bodyPr>
          <a:lstStyle/>
          <a:p>
            <a:pPr marL="139700" lvl="0" indent="0" algn="ctr">
              <a:buNone/>
            </a:pPr>
            <a:r>
              <a:rPr lang="es-ES" sz="2800" b="1" dirty="0">
                <a:solidFill>
                  <a:srgbClr val="7030A0"/>
                </a:solidFill>
                <a:latin typeface="The Hand" panose="03070502030502020204" pitchFamily="66" charset="0"/>
              </a:rPr>
              <a:t>Ayuda a descansar y relajar nuestra mente</a:t>
            </a:r>
          </a:p>
        </p:txBody>
      </p:sp>
      <p:sp>
        <p:nvSpPr>
          <p:cNvPr id="5" name="Rectángulo 4">
            <a:extLst>
              <a:ext uri="{FF2B5EF4-FFF2-40B4-BE49-F238E27FC236}">
                <a16:creationId xmlns:a16="http://schemas.microsoft.com/office/drawing/2014/main" id="{28A853B1-E331-004C-929E-4AF3165C6748}"/>
              </a:ext>
            </a:extLst>
          </p:cNvPr>
          <p:cNvSpPr/>
          <p:nvPr/>
        </p:nvSpPr>
        <p:spPr>
          <a:xfrm>
            <a:off x="207492" y="4166958"/>
            <a:ext cx="3387466" cy="523220"/>
          </a:xfrm>
          <a:prstGeom prst="rect">
            <a:avLst/>
          </a:prstGeom>
        </p:spPr>
        <p:txBody>
          <a:bodyPr wrap="none">
            <a:spAutoFit/>
          </a:bodyPr>
          <a:lstStyle/>
          <a:p>
            <a:pPr marL="139700" lvl="0" indent="0" algn="ctr">
              <a:buNone/>
            </a:pPr>
            <a:r>
              <a:rPr lang="es-ES" sz="2800" b="1" dirty="0">
                <a:latin typeface="The Hand" panose="03070502030502020204" pitchFamily="66" charset="0"/>
              </a:rPr>
              <a:t>Facilita y mejora la calidad del sueño</a:t>
            </a:r>
          </a:p>
        </p:txBody>
      </p:sp>
      <p:sp>
        <p:nvSpPr>
          <p:cNvPr id="6" name="Rectángulo 5">
            <a:extLst>
              <a:ext uri="{FF2B5EF4-FFF2-40B4-BE49-F238E27FC236}">
                <a16:creationId xmlns:a16="http://schemas.microsoft.com/office/drawing/2014/main" id="{FB770DA4-8F9B-A749-9D43-1DEA14C5D022}"/>
              </a:ext>
            </a:extLst>
          </p:cNvPr>
          <p:cNvSpPr/>
          <p:nvPr/>
        </p:nvSpPr>
        <p:spPr>
          <a:xfrm>
            <a:off x="4349050" y="4262295"/>
            <a:ext cx="4001416" cy="523220"/>
          </a:xfrm>
          <a:prstGeom prst="rect">
            <a:avLst/>
          </a:prstGeom>
        </p:spPr>
        <p:txBody>
          <a:bodyPr wrap="none">
            <a:spAutoFit/>
          </a:bodyPr>
          <a:lstStyle/>
          <a:p>
            <a:pPr marL="139700" lvl="0" indent="0" algn="ctr">
              <a:buNone/>
            </a:pPr>
            <a:r>
              <a:rPr lang="es-ES" sz="2800" b="1" dirty="0">
                <a:solidFill>
                  <a:schemeClr val="accent3">
                    <a:lumMod val="75000"/>
                  </a:schemeClr>
                </a:solidFill>
                <a:latin typeface="The Hand" panose="03070502030502020204" pitchFamily="66" charset="0"/>
              </a:rPr>
              <a:t>Aumenta la capacidad de empatía y escucha</a:t>
            </a:r>
          </a:p>
        </p:txBody>
      </p:sp>
      <p:sp>
        <p:nvSpPr>
          <p:cNvPr id="7" name="Rectángulo 6">
            <a:extLst>
              <a:ext uri="{FF2B5EF4-FFF2-40B4-BE49-F238E27FC236}">
                <a16:creationId xmlns:a16="http://schemas.microsoft.com/office/drawing/2014/main" id="{50BC1B21-D7EC-BA4F-81D0-6BF07BB1C6A0}"/>
              </a:ext>
            </a:extLst>
          </p:cNvPr>
          <p:cNvSpPr/>
          <p:nvPr/>
        </p:nvSpPr>
        <p:spPr>
          <a:xfrm>
            <a:off x="2136832" y="953779"/>
            <a:ext cx="2853666" cy="461665"/>
          </a:xfrm>
          <a:prstGeom prst="rect">
            <a:avLst/>
          </a:prstGeom>
        </p:spPr>
        <p:txBody>
          <a:bodyPr wrap="none">
            <a:spAutoFit/>
          </a:bodyPr>
          <a:lstStyle/>
          <a:p>
            <a:pPr marL="139700" lvl="0" indent="0" algn="ctr">
              <a:buNone/>
            </a:pPr>
            <a:r>
              <a:rPr lang="es-ES" sz="2400" b="1" dirty="0">
                <a:solidFill>
                  <a:schemeClr val="accent2">
                    <a:lumMod val="50000"/>
                  </a:schemeClr>
                </a:solidFill>
                <a:latin typeface="The Hand" panose="03070502030502020204" pitchFamily="66" charset="0"/>
              </a:rPr>
              <a:t>Ayuda a vivir el momento presente</a:t>
            </a:r>
          </a:p>
        </p:txBody>
      </p:sp>
      <p:sp>
        <p:nvSpPr>
          <p:cNvPr id="8" name="Rectángulo 7">
            <a:extLst>
              <a:ext uri="{FF2B5EF4-FFF2-40B4-BE49-F238E27FC236}">
                <a16:creationId xmlns:a16="http://schemas.microsoft.com/office/drawing/2014/main" id="{4159EDDF-3E82-904C-85D5-697F48D5663C}"/>
              </a:ext>
            </a:extLst>
          </p:cNvPr>
          <p:cNvSpPr/>
          <p:nvPr/>
        </p:nvSpPr>
        <p:spPr>
          <a:xfrm>
            <a:off x="6182885" y="2394291"/>
            <a:ext cx="2167581" cy="461665"/>
          </a:xfrm>
          <a:prstGeom prst="rect">
            <a:avLst/>
          </a:prstGeom>
        </p:spPr>
        <p:txBody>
          <a:bodyPr wrap="none">
            <a:spAutoFit/>
          </a:bodyPr>
          <a:lstStyle/>
          <a:p>
            <a:pPr marL="139700" lvl="0" indent="0" algn="ctr">
              <a:buNone/>
            </a:pPr>
            <a:r>
              <a:rPr lang="es-ES" sz="2400" b="1" dirty="0">
                <a:latin typeface="The Hand" panose="03070502030502020204" pitchFamily="66" charset="0"/>
              </a:rPr>
              <a:t>Relaja la tensión muscular</a:t>
            </a:r>
          </a:p>
        </p:txBody>
      </p:sp>
      <p:sp>
        <p:nvSpPr>
          <p:cNvPr id="9" name="Rectángulo 8">
            <a:extLst>
              <a:ext uri="{FF2B5EF4-FFF2-40B4-BE49-F238E27FC236}">
                <a16:creationId xmlns:a16="http://schemas.microsoft.com/office/drawing/2014/main" id="{3A9CA02A-05FD-9442-847F-4836275E3BBB}"/>
              </a:ext>
            </a:extLst>
          </p:cNvPr>
          <p:cNvSpPr/>
          <p:nvPr/>
        </p:nvSpPr>
        <p:spPr>
          <a:xfrm>
            <a:off x="1081241" y="3507369"/>
            <a:ext cx="4402167" cy="584775"/>
          </a:xfrm>
          <a:prstGeom prst="rect">
            <a:avLst/>
          </a:prstGeom>
        </p:spPr>
        <p:txBody>
          <a:bodyPr wrap="none">
            <a:spAutoFit/>
          </a:bodyPr>
          <a:lstStyle/>
          <a:p>
            <a:pPr marL="139700" lvl="0" indent="0" algn="ctr">
              <a:buNone/>
            </a:pPr>
            <a:r>
              <a:rPr lang="es-ES" sz="3200" b="1" dirty="0">
                <a:solidFill>
                  <a:schemeClr val="accent3">
                    <a:lumMod val="75000"/>
                  </a:schemeClr>
                </a:solidFill>
                <a:latin typeface="The Hand" panose="03070502030502020204" pitchFamily="66" charset="0"/>
              </a:rPr>
              <a:t>Ayuda a tomar mayor consciencia personal</a:t>
            </a:r>
          </a:p>
        </p:txBody>
      </p:sp>
      <p:sp>
        <p:nvSpPr>
          <p:cNvPr id="10" name="Rectángulo 9">
            <a:extLst>
              <a:ext uri="{FF2B5EF4-FFF2-40B4-BE49-F238E27FC236}">
                <a16:creationId xmlns:a16="http://schemas.microsoft.com/office/drawing/2014/main" id="{01EBEB79-C17A-DE4B-A7F5-FF9997CE4AB2}"/>
              </a:ext>
            </a:extLst>
          </p:cNvPr>
          <p:cNvSpPr/>
          <p:nvPr/>
        </p:nvSpPr>
        <p:spPr>
          <a:xfrm>
            <a:off x="941775" y="2068331"/>
            <a:ext cx="5153975" cy="461665"/>
          </a:xfrm>
          <a:prstGeom prst="rect">
            <a:avLst/>
          </a:prstGeom>
        </p:spPr>
        <p:txBody>
          <a:bodyPr wrap="none">
            <a:spAutoFit/>
          </a:bodyPr>
          <a:lstStyle/>
          <a:p>
            <a:pPr marL="139700" lvl="0" indent="0" algn="ctr">
              <a:buNone/>
            </a:pPr>
            <a:r>
              <a:rPr lang="es-ES" sz="2400" b="1" dirty="0">
                <a:solidFill>
                  <a:schemeClr val="bg2">
                    <a:lumMod val="50000"/>
                  </a:schemeClr>
                </a:solidFill>
                <a:latin typeface="The Hand" panose="03070502030502020204" pitchFamily="66" charset="0"/>
              </a:rPr>
              <a:t>Reduce la tendencia a anticiparse y en consecuencia preocuparse.   </a:t>
            </a:r>
          </a:p>
        </p:txBody>
      </p:sp>
      <p:sp>
        <p:nvSpPr>
          <p:cNvPr id="11" name="Rectángulo 10">
            <a:extLst>
              <a:ext uri="{FF2B5EF4-FFF2-40B4-BE49-F238E27FC236}">
                <a16:creationId xmlns:a16="http://schemas.microsoft.com/office/drawing/2014/main" id="{D6F2BA88-0956-4440-B8AD-9832D36B7479}"/>
              </a:ext>
            </a:extLst>
          </p:cNvPr>
          <p:cNvSpPr/>
          <p:nvPr/>
        </p:nvSpPr>
        <p:spPr>
          <a:xfrm>
            <a:off x="5000670" y="1392766"/>
            <a:ext cx="2698175" cy="584775"/>
          </a:xfrm>
          <a:prstGeom prst="rect">
            <a:avLst/>
          </a:prstGeom>
        </p:spPr>
        <p:txBody>
          <a:bodyPr wrap="none">
            <a:spAutoFit/>
          </a:bodyPr>
          <a:lstStyle/>
          <a:p>
            <a:r>
              <a:rPr lang="es-ES" sz="3200" b="1" dirty="0">
                <a:latin typeface="The Hand" panose="03070502030502020204" pitchFamily="66" charset="0"/>
              </a:rPr>
              <a:t>Mejora la salud en general</a:t>
            </a:r>
            <a:endParaRPr lang="es-ES_tradnl" sz="3200" dirty="0"/>
          </a:p>
        </p:txBody>
      </p:sp>
      <p:sp>
        <p:nvSpPr>
          <p:cNvPr id="12" name="Rectángulo 11">
            <a:extLst>
              <a:ext uri="{FF2B5EF4-FFF2-40B4-BE49-F238E27FC236}">
                <a16:creationId xmlns:a16="http://schemas.microsoft.com/office/drawing/2014/main" id="{3C4A44AB-A0B4-F841-A371-ED0BD2674D5F}"/>
              </a:ext>
            </a:extLst>
          </p:cNvPr>
          <p:cNvSpPr/>
          <p:nvPr/>
        </p:nvSpPr>
        <p:spPr>
          <a:xfrm>
            <a:off x="5305911" y="697302"/>
            <a:ext cx="2916184" cy="523220"/>
          </a:xfrm>
          <a:prstGeom prst="rect">
            <a:avLst/>
          </a:prstGeom>
        </p:spPr>
        <p:txBody>
          <a:bodyPr wrap="none">
            <a:spAutoFit/>
          </a:bodyPr>
          <a:lstStyle/>
          <a:p>
            <a:pPr marL="139700" lvl="0" indent="0" algn="ctr">
              <a:buNone/>
            </a:pPr>
            <a:r>
              <a:rPr lang="es-ES" sz="2800" b="1" dirty="0">
                <a:solidFill>
                  <a:schemeClr val="bg2">
                    <a:lumMod val="25000"/>
                  </a:schemeClr>
                </a:solidFill>
                <a:latin typeface="The Hand" panose="03070502030502020204" pitchFamily="66" charset="0"/>
              </a:rPr>
              <a:t>Mejora la estabilidad emocional</a:t>
            </a:r>
          </a:p>
        </p:txBody>
      </p:sp>
      <p:sp>
        <p:nvSpPr>
          <p:cNvPr id="13" name="Rectángulo 12">
            <a:extLst>
              <a:ext uri="{FF2B5EF4-FFF2-40B4-BE49-F238E27FC236}">
                <a16:creationId xmlns:a16="http://schemas.microsoft.com/office/drawing/2014/main" id="{BC6DD02E-F452-5344-A191-A30D68B6937E}"/>
              </a:ext>
            </a:extLst>
          </p:cNvPr>
          <p:cNvSpPr/>
          <p:nvPr/>
        </p:nvSpPr>
        <p:spPr>
          <a:xfrm>
            <a:off x="2759825" y="2773328"/>
            <a:ext cx="3512501" cy="461665"/>
          </a:xfrm>
          <a:prstGeom prst="rect">
            <a:avLst/>
          </a:prstGeom>
        </p:spPr>
        <p:txBody>
          <a:bodyPr wrap="none">
            <a:spAutoFit/>
          </a:bodyPr>
          <a:lstStyle/>
          <a:p>
            <a:pPr marL="139700" indent="0" algn="ctr">
              <a:buNone/>
            </a:pPr>
            <a:r>
              <a:rPr lang="es-ES" sz="2400" b="1" dirty="0">
                <a:solidFill>
                  <a:srgbClr val="7030A0"/>
                </a:solidFill>
                <a:latin typeface="The Hand" panose="03070502030502020204" pitchFamily="66" charset="0"/>
              </a:rPr>
              <a:t>Incrementa las experiencias de </a:t>
            </a:r>
            <a:r>
              <a:rPr lang="es-ES" sz="2400" b="1" dirty="0" err="1">
                <a:solidFill>
                  <a:srgbClr val="7030A0"/>
                </a:solidFill>
                <a:latin typeface="The Hand" panose="03070502030502020204" pitchFamily="66" charset="0"/>
              </a:rPr>
              <a:t>sincronicidad</a:t>
            </a:r>
            <a:r>
              <a:rPr lang="es-ES" sz="2400" b="1" dirty="0">
                <a:solidFill>
                  <a:srgbClr val="7030A0"/>
                </a:solidFill>
                <a:latin typeface="The Hand" panose="03070502030502020204" pitchFamily="66" charset="0"/>
              </a:rPr>
              <a:t>.</a:t>
            </a:r>
          </a:p>
        </p:txBody>
      </p:sp>
      <p:sp>
        <p:nvSpPr>
          <p:cNvPr id="14" name="Rectángulo 13">
            <a:extLst>
              <a:ext uri="{FF2B5EF4-FFF2-40B4-BE49-F238E27FC236}">
                <a16:creationId xmlns:a16="http://schemas.microsoft.com/office/drawing/2014/main" id="{51F519BE-5105-E94C-BFDE-788C7726B0B5}"/>
              </a:ext>
            </a:extLst>
          </p:cNvPr>
          <p:cNvSpPr/>
          <p:nvPr/>
        </p:nvSpPr>
        <p:spPr>
          <a:xfrm>
            <a:off x="984147" y="384937"/>
            <a:ext cx="1834156" cy="461665"/>
          </a:xfrm>
          <a:prstGeom prst="rect">
            <a:avLst/>
          </a:prstGeom>
        </p:spPr>
        <p:txBody>
          <a:bodyPr wrap="none">
            <a:spAutoFit/>
          </a:bodyPr>
          <a:lstStyle/>
          <a:p>
            <a:pPr marL="139700" indent="0" algn="ctr">
              <a:buNone/>
            </a:pPr>
            <a:r>
              <a:rPr lang="es-ES" sz="2400" b="1" dirty="0">
                <a:solidFill>
                  <a:schemeClr val="bg2">
                    <a:lumMod val="25000"/>
                  </a:schemeClr>
                </a:solidFill>
                <a:latin typeface="The Hand" panose="03070502030502020204" pitchFamily="66" charset="0"/>
              </a:rPr>
              <a:t>Mejora la creatividad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8"/>
          <p:cNvSpPr/>
          <p:nvPr/>
        </p:nvSpPr>
        <p:spPr>
          <a:xfrm rot="5400000" flipH="1">
            <a:off x="3800533" y="126458"/>
            <a:ext cx="1543080" cy="5202954"/>
          </a:xfrm>
          <a:custGeom>
            <a:avLst/>
            <a:gdLst/>
            <a:ahLst/>
            <a:cxnLst/>
            <a:rect l="l" t="t" r="r" b="b"/>
            <a:pathLst>
              <a:path w="64883" h="81182" extrusionOk="0">
                <a:moveTo>
                  <a:pt x="8828" y="10333"/>
                </a:moveTo>
                <a:cubicBezTo>
                  <a:pt x="4877" y="15573"/>
                  <a:pt x="2566" y="21745"/>
                  <a:pt x="1267" y="28172"/>
                </a:cubicBezTo>
                <a:lnTo>
                  <a:pt x="1267" y="28172"/>
                </a:lnTo>
                <a:cubicBezTo>
                  <a:pt x="2657" y="22188"/>
                  <a:pt x="5178" y="15621"/>
                  <a:pt x="8828" y="10333"/>
                </a:cubicBezTo>
                <a:close/>
                <a:moveTo>
                  <a:pt x="1267" y="28172"/>
                </a:moveTo>
                <a:lnTo>
                  <a:pt x="1267" y="28172"/>
                </a:lnTo>
                <a:cubicBezTo>
                  <a:pt x="794" y="30211"/>
                  <a:pt x="452" y="32182"/>
                  <a:pt x="241" y="34012"/>
                </a:cubicBezTo>
                <a:cubicBezTo>
                  <a:pt x="57" y="36081"/>
                  <a:pt x="1" y="38411"/>
                  <a:pt x="86" y="40898"/>
                </a:cubicBezTo>
                <a:lnTo>
                  <a:pt x="86" y="40898"/>
                </a:lnTo>
                <a:cubicBezTo>
                  <a:pt x="60" y="38598"/>
                  <a:pt x="149" y="36312"/>
                  <a:pt x="349" y="34065"/>
                </a:cubicBezTo>
                <a:cubicBezTo>
                  <a:pt x="574" y="32090"/>
                  <a:pt x="874" y="30119"/>
                  <a:pt x="1267" y="28172"/>
                </a:cubicBezTo>
                <a:close/>
                <a:moveTo>
                  <a:pt x="86" y="40898"/>
                </a:moveTo>
                <a:cubicBezTo>
                  <a:pt x="178" y="48828"/>
                  <a:pt x="1654" y="56927"/>
                  <a:pt x="4804" y="64163"/>
                </a:cubicBezTo>
                <a:lnTo>
                  <a:pt x="4804" y="64163"/>
                </a:lnTo>
                <a:cubicBezTo>
                  <a:pt x="1797" y="56772"/>
                  <a:pt x="337" y="48163"/>
                  <a:pt x="86" y="40898"/>
                </a:cubicBezTo>
                <a:close/>
                <a:moveTo>
                  <a:pt x="25570" y="0"/>
                </a:moveTo>
                <a:cubicBezTo>
                  <a:pt x="18543" y="0"/>
                  <a:pt x="12962" y="4346"/>
                  <a:pt x="8828" y="10333"/>
                </a:cubicBezTo>
                <a:lnTo>
                  <a:pt x="8828" y="10333"/>
                </a:lnTo>
                <a:cubicBezTo>
                  <a:pt x="9607" y="9301"/>
                  <a:pt x="10449" y="8305"/>
                  <a:pt x="11359" y="7351"/>
                </a:cubicBezTo>
                <a:cubicBezTo>
                  <a:pt x="15592" y="3248"/>
                  <a:pt x="20670" y="239"/>
                  <a:pt x="26264" y="239"/>
                </a:cubicBezTo>
                <a:cubicBezTo>
                  <a:pt x="28131" y="239"/>
                  <a:pt x="30056" y="574"/>
                  <a:pt x="32026" y="1316"/>
                </a:cubicBezTo>
                <a:cubicBezTo>
                  <a:pt x="39911" y="3944"/>
                  <a:pt x="46617" y="10314"/>
                  <a:pt x="52478" y="15960"/>
                </a:cubicBezTo>
                <a:cubicBezTo>
                  <a:pt x="56957" y="20373"/>
                  <a:pt x="62268" y="25174"/>
                  <a:pt x="63381" y="31611"/>
                </a:cubicBezTo>
                <a:cubicBezTo>
                  <a:pt x="64829" y="39872"/>
                  <a:pt x="60699" y="48590"/>
                  <a:pt x="57010" y="55684"/>
                </a:cubicBezTo>
                <a:cubicBezTo>
                  <a:pt x="51539" y="65809"/>
                  <a:pt x="43090" y="76364"/>
                  <a:pt x="31690" y="79945"/>
                </a:cubicBezTo>
                <a:cubicBezTo>
                  <a:pt x="29593" y="80601"/>
                  <a:pt x="27583" y="80905"/>
                  <a:pt x="25668" y="80905"/>
                </a:cubicBezTo>
                <a:cubicBezTo>
                  <a:pt x="17481" y="80905"/>
                  <a:pt x="11002" y="75341"/>
                  <a:pt x="6612" y="67875"/>
                </a:cubicBezTo>
                <a:cubicBezTo>
                  <a:pt x="5957" y="66667"/>
                  <a:pt x="5355" y="65428"/>
                  <a:pt x="4804" y="64163"/>
                </a:cubicBezTo>
                <a:lnTo>
                  <a:pt x="4804" y="64163"/>
                </a:lnTo>
                <a:cubicBezTo>
                  <a:pt x="8677" y="73683"/>
                  <a:pt x="15116" y="81182"/>
                  <a:pt x="24842" y="81182"/>
                </a:cubicBezTo>
                <a:cubicBezTo>
                  <a:pt x="26966" y="81182"/>
                  <a:pt x="29246" y="80824"/>
                  <a:pt x="31690" y="80052"/>
                </a:cubicBezTo>
                <a:cubicBezTo>
                  <a:pt x="43090" y="76471"/>
                  <a:pt x="51592" y="65863"/>
                  <a:pt x="57118" y="55684"/>
                </a:cubicBezTo>
                <a:cubicBezTo>
                  <a:pt x="60927" y="48710"/>
                  <a:pt x="64883" y="39711"/>
                  <a:pt x="63488" y="31544"/>
                </a:cubicBezTo>
                <a:cubicBezTo>
                  <a:pt x="62375" y="25174"/>
                  <a:pt x="57010" y="20212"/>
                  <a:pt x="52598" y="15907"/>
                </a:cubicBezTo>
                <a:cubicBezTo>
                  <a:pt x="46671" y="10261"/>
                  <a:pt x="39965" y="3837"/>
                  <a:pt x="32026" y="1155"/>
                </a:cubicBezTo>
                <a:cubicBezTo>
                  <a:pt x="29753" y="363"/>
                  <a:pt x="27601" y="0"/>
                  <a:pt x="25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8"/>
          <p:cNvSpPr/>
          <p:nvPr/>
        </p:nvSpPr>
        <p:spPr>
          <a:xfrm>
            <a:off x="3919875" y="776950"/>
            <a:ext cx="1304263" cy="1126945"/>
          </a:xfrm>
          <a:custGeom>
            <a:avLst/>
            <a:gdLst/>
            <a:ahLst/>
            <a:cxnLst/>
            <a:rect l="l" t="t" r="r" b="b"/>
            <a:pathLst>
              <a:path w="32629" h="28193" extrusionOk="0">
                <a:moveTo>
                  <a:pt x="20314" y="1"/>
                </a:moveTo>
                <a:cubicBezTo>
                  <a:pt x="20197" y="1"/>
                  <a:pt x="20080" y="19"/>
                  <a:pt x="19961" y="68"/>
                </a:cubicBezTo>
                <a:cubicBezTo>
                  <a:pt x="19807" y="133"/>
                  <a:pt x="19651" y="151"/>
                  <a:pt x="19493" y="151"/>
                </a:cubicBezTo>
                <a:cubicBezTo>
                  <a:pt x="19304" y="151"/>
                  <a:pt x="19113" y="125"/>
                  <a:pt x="18923" y="125"/>
                </a:cubicBezTo>
                <a:cubicBezTo>
                  <a:pt x="18799" y="125"/>
                  <a:pt x="18675" y="136"/>
                  <a:pt x="18552" y="172"/>
                </a:cubicBezTo>
                <a:cubicBezTo>
                  <a:pt x="18490" y="167"/>
                  <a:pt x="18429" y="164"/>
                  <a:pt x="18367" y="164"/>
                </a:cubicBezTo>
                <a:cubicBezTo>
                  <a:pt x="17877" y="164"/>
                  <a:pt x="17380" y="312"/>
                  <a:pt x="16882" y="331"/>
                </a:cubicBezTo>
                <a:cubicBezTo>
                  <a:pt x="16778" y="352"/>
                  <a:pt x="16675" y="360"/>
                  <a:pt x="16573" y="360"/>
                </a:cubicBezTo>
                <a:cubicBezTo>
                  <a:pt x="16266" y="360"/>
                  <a:pt x="15964" y="289"/>
                  <a:pt x="15655" y="289"/>
                </a:cubicBezTo>
                <a:cubicBezTo>
                  <a:pt x="15568" y="289"/>
                  <a:pt x="15481" y="295"/>
                  <a:pt x="15393" y="309"/>
                </a:cubicBezTo>
                <a:cubicBezTo>
                  <a:pt x="15248" y="293"/>
                  <a:pt x="15103" y="288"/>
                  <a:pt x="14957" y="288"/>
                </a:cubicBezTo>
                <a:cubicBezTo>
                  <a:pt x="14643" y="288"/>
                  <a:pt x="14327" y="313"/>
                  <a:pt x="14008" y="313"/>
                </a:cubicBezTo>
                <a:cubicBezTo>
                  <a:pt x="13939" y="313"/>
                  <a:pt x="13871" y="312"/>
                  <a:pt x="13803" y="309"/>
                </a:cubicBezTo>
                <a:cubicBezTo>
                  <a:pt x="13619" y="447"/>
                  <a:pt x="13380" y="502"/>
                  <a:pt x="13163" y="559"/>
                </a:cubicBezTo>
                <a:cubicBezTo>
                  <a:pt x="13062" y="522"/>
                  <a:pt x="12956" y="504"/>
                  <a:pt x="12850" y="504"/>
                </a:cubicBezTo>
                <a:cubicBezTo>
                  <a:pt x="12667" y="504"/>
                  <a:pt x="12481" y="557"/>
                  <a:pt x="12314" y="653"/>
                </a:cubicBezTo>
                <a:cubicBezTo>
                  <a:pt x="11960" y="675"/>
                  <a:pt x="11572" y="664"/>
                  <a:pt x="11284" y="914"/>
                </a:cubicBezTo>
                <a:cubicBezTo>
                  <a:pt x="10941" y="1007"/>
                  <a:pt x="10575" y="1076"/>
                  <a:pt x="10290" y="1293"/>
                </a:cubicBezTo>
                <a:cubicBezTo>
                  <a:pt x="10199" y="1408"/>
                  <a:pt x="10048" y="1419"/>
                  <a:pt x="9911" y="1452"/>
                </a:cubicBezTo>
                <a:cubicBezTo>
                  <a:pt x="9581" y="1636"/>
                  <a:pt x="9202" y="1795"/>
                  <a:pt x="8974" y="2106"/>
                </a:cubicBezTo>
                <a:cubicBezTo>
                  <a:pt x="8859" y="2106"/>
                  <a:pt x="8743" y="2117"/>
                  <a:pt x="8664" y="2185"/>
                </a:cubicBezTo>
                <a:cubicBezTo>
                  <a:pt x="8161" y="2540"/>
                  <a:pt x="7634" y="2850"/>
                  <a:pt x="7084" y="3125"/>
                </a:cubicBezTo>
                <a:cubicBezTo>
                  <a:pt x="6867" y="3432"/>
                  <a:pt x="6502" y="3570"/>
                  <a:pt x="6216" y="3776"/>
                </a:cubicBezTo>
                <a:cubicBezTo>
                  <a:pt x="5609" y="4119"/>
                  <a:pt x="5255" y="4817"/>
                  <a:pt x="4579" y="5116"/>
                </a:cubicBezTo>
                <a:cubicBezTo>
                  <a:pt x="4373" y="5446"/>
                  <a:pt x="3994" y="5665"/>
                  <a:pt x="3788" y="5995"/>
                </a:cubicBezTo>
                <a:cubicBezTo>
                  <a:pt x="3058" y="6671"/>
                  <a:pt x="2701" y="7701"/>
                  <a:pt x="2118" y="8514"/>
                </a:cubicBezTo>
                <a:cubicBezTo>
                  <a:pt x="1808" y="9005"/>
                  <a:pt x="1500" y="9555"/>
                  <a:pt x="1432" y="10129"/>
                </a:cubicBezTo>
                <a:cubicBezTo>
                  <a:pt x="940" y="11260"/>
                  <a:pt x="481" y="12439"/>
                  <a:pt x="322" y="13675"/>
                </a:cubicBezTo>
                <a:cubicBezTo>
                  <a:pt x="253" y="13985"/>
                  <a:pt x="322" y="14339"/>
                  <a:pt x="149" y="14636"/>
                </a:cubicBezTo>
                <a:cubicBezTo>
                  <a:pt x="58" y="15334"/>
                  <a:pt x="69" y="16045"/>
                  <a:pt x="1" y="16743"/>
                </a:cubicBezTo>
                <a:cubicBezTo>
                  <a:pt x="160" y="17737"/>
                  <a:pt x="311" y="18723"/>
                  <a:pt x="539" y="19695"/>
                </a:cubicBezTo>
                <a:cubicBezTo>
                  <a:pt x="745" y="20050"/>
                  <a:pt x="998" y="20382"/>
                  <a:pt x="1121" y="20783"/>
                </a:cubicBezTo>
                <a:cubicBezTo>
                  <a:pt x="1164" y="20894"/>
                  <a:pt x="1219" y="21074"/>
                  <a:pt x="1316" y="21074"/>
                </a:cubicBezTo>
                <a:cubicBezTo>
                  <a:pt x="1349" y="21074"/>
                  <a:pt x="1387" y="21053"/>
                  <a:pt x="1432" y="21000"/>
                </a:cubicBezTo>
                <a:cubicBezTo>
                  <a:pt x="1797" y="21423"/>
                  <a:pt x="1890" y="22110"/>
                  <a:pt x="2426" y="22373"/>
                </a:cubicBezTo>
                <a:cubicBezTo>
                  <a:pt x="2758" y="22659"/>
                  <a:pt x="2758" y="23175"/>
                  <a:pt x="3113" y="23436"/>
                </a:cubicBezTo>
                <a:cubicBezTo>
                  <a:pt x="3401" y="23642"/>
                  <a:pt x="3456" y="24137"/>
                  <a:pt x="3835" y="24170"/>
                </a:cubicBezTo>
                <a:cubicBezTo>
                  <a:pt x="4121" y="24502"/>
                  <a:pt x="4568" y="24661"/>
                  <a:pt x="4796" y="25040"/>
                </a:cubicBezTo>
                <a:cubicBezTo>
                  <a:pt x="5335" y="25246"/>
                  <a:pt x="5815" y="25579"/>
                  <a:pt x="6285" y="25908"/>
                </a:cubicBezTo>
                <a:cubicBezTo>
                  <a:pt x="6708" y="26161"/>
                  <a:pt x="7268" y="26197"/>
                  <a:pt x="7658" y="26526"/>
                </a:cubicBezTo>
                <a:cubicBezTo>
                  <a:pt x="8526" y="26848"/>
                  <a:pt x="9419" y="27227"/>
                  <a:pt x="10347" y="27419"/>
                </a:cubicBezTo>
                <a:cubicBezTo>
                  <a:pt x="10628" y="27463"/>
                  <a:pt x="10827" y="27743"/>
                  <a:pt x="11129" y="27743"/>
                </a:cubicBezTo>
                <a:cubicBezTo>
                  <a:pt x="11147" y="27743"/>
                  <a:pt x="11164" y="27742"/>
                  <a:pt x="11182" y="27740"/>
                </a:cubicBezTo>
                <a:cubicBezTo>
                  <a:pt x="11234" y="27723"/>
                  <a:pt x="11282" y="27716"/>
                  <a:pt x="11328" y="27716"/>
                </a:cubicBezTo>
                <a:cubicBezTo>
                  <a:pt x="11589" y="27716"/>
                  <a:pt x="11774" y="27958"/>
                  <a:pt x="12017" y="28026"/>
                </a:cubicBezTo>
                <a:cubicBezTo>
                  <a:pt x="12161" y="27975"/>
                  <a:pt x="12306" y="27958"/>
                  <a:pt x="12451" y="27958"/>
                </a:cubicBezTo>
                <a:cubicBezTo>
                  <a:pt x="12749" y="27958"/>
                  <a:pt x="13048" y="28031"/>
                  <a:pt x="13346" y="28031"/>
                </a:cubicBezTo>
                <a:cubicBezTo>
                  <a:pt x="13457" y="28031"/>
                  <a:pt x="13567" y="28021"/>
                  <a:pt x="13676" y="27993"/>
                </a:cubicBezTo>
                <a:cubicBezTo>
                  <a:pt x="13905" y="28103"/>
                  <a:pt x="14167" y="28166"/>
                  <a:pt x="14426" y="28166"/>
                </a:cubicBezTo>
                <a:cubicBezTo>
                  <a:pt x="14569" y="28166"/>
                  <a:pt x="14710" y="28147"/>
                  <a:pt x="14844" y="28106"/>
                </a:cubicBezTo>
                <a:cubicBezTo>
                  <a:pt x="15176" y="28119"/>
                  <a:pt x="15498" y="28163"/>
                  <a:pt x="15830" y="28188"/>
                </a:cubicBezTo>
                <a:cubicBezTo>
                  <a:pt x="15857" y="28191"/>
                  <a:pt x="15885" y="28193"/>
                  <a:pt x="15912" y="28193"/>
                </a:cubicBezTo>
                <a:cubicBezTo>
                  <a:pt x="16182" y="28193"/>
                  <a:pt x="16436" y="28044"/>
                  <a:pt x="16696" y="28044"/>
                </a:cubicBezTo>
                <a:cubicBezTo>
                  <a:pt x="16758" y="28044"/>
                  <a:pt x="16819" y="28052"/>
                  <a:pt x="16882" y="28073"/>
                </a:cubicBezTo>
                <a:cubicBezTo>
                  <a:pt x="18027" y="27798"/>
                  <a:pt x="19285" y="27889"/>
                  <a:pt x="20315" y="27271"/>
                </a:cubicBezTo>
                <a:cubicBezTo>
                  <a:pt x="20385" y="27288"/>
                  <a:pt x="20451" y="27295"/>
                  <a:pt x="20515" y="27295"/>
                </a:cubicBezTo>
                <a:cubicBezTo>
                  <a:pt x="20965" y="27295"/>
                  <a:pt x="21285" y="26910"/>
                  <a:pt x="21678" y="26710"/>
                </a:cubicBezTo>
                <a:cubicBezTo>
                  <a:pt x="21720" y="26719"/>
                  <a:pt x="21760" y="26723"/>
                  <a:pt x="21799" y="26723"/>
                </a:cubicBezTo>
                <a:cubicBezTo>
                  <a:pt x="22235" y="26723"/>
                  <a:pt x="22487" y="26225"/>
                  <a:pt x="22845" y="26046"/>
                </a:cubicBezTo>
                <a:cubicBezTo>
                  <a:pt x="23290" y="25886"/>
                  <a:pt x="23669" y="25601"/>
                  <a:pt x="24070" y="25373"/>
                </a:cubicBezTo>
                <a:cubicBezTo>
                  <a:pt x="24367" y="25211"/>
                  <a:pt x="24424" y="24799"/>
                  <a:pt x="24757" y="24686"/>
                </a:cubicBezTo>
                <a:cubicBezTo>
                  <a:pt x="25191" y="24560"/>
                  <a:pt x="25191" y="23953"/>
                  <a:pt x="25636" y="23884"/>
                </a:cubicBezTo>
                <a:cubicBezTo>
                  <a:pt x="25979" y="23620"/>
                  <a:pt x="26484" y="23483"/>
                  <a:pt x="26611" y="23013"/>
                </a:cubicBezTo>
                <a:cubicBezTo>
                  <a:pt x="26712" y="22956"/>
                  <a:pt x="26918" y="22818"/>
                  <a:pt x="27034" y="22763"/>
                </a:cubicBezTo>
                <a:cubicBezTo>
                  <a:pt x="27251" y="22294"/>
                  <a:pt x="27811" y="22145"/>
                  <a:pt x="27984" y="21651"/>
                </a:cubicBezTo>
                <a:cubicBezTo>
                  <a:pt x="28259" y="21423"/>
                  <a:pt x="28646" y="21401"/>
                  <a:pt x="28899" y="21126"/>
                </a:cubicBezTo>
                <a:cubicBezTo>
                  <a:pt x="29242" y="20772"/>
                  <a:pt x="29791" y="20668"/>
                  <a:pt x="30030" y="20223"/>
                </a:cubicBezTo>
                <a:cubicBezTo>
                  <a:pt x="30236" y="20209"/>
                  <a:pt x="30399" y="20050"/>
                  <a:pt x="30294" y="19844"/>
                </a:cubicBezTo>
                <a:cubicBezTo>
                  <a:pt x="30431" y="19728"/>
                  <a:pt x="30662" y="19684"/>
                  <a:pt x="30648" y="19467"/>
                </a:cubicBezTo>
                <a:cubicBezTo>
                  <a:pt x="30890" y="19374"/>
                  <a:pt x="31017" y="19042"/>
                  <a:pt x="31212" y="18860"/>
                </a:cubicBezTo>
                <a:cubicBezTo>
                  <a:pt x="31118" y="18586"/>
                  <a:pt x="31313" y="18492"/>
                  <a:pt x="31440" y="18322"/>
                </a:cubicBezTo>
                <a:cubicBezTo>
                  <a:pt x="31519" y="18001"/>
                  <a:pt x="31599" y="17693"/>
                  <a:pt x="31725" y="17383"/>
                </a:cubicBezTo>
                <a:cubicBezTo>
                  <a:pt x="31898" y="17097"/>
                  <a:pt x="32296" y="16811"/>
                  <a:pt x="32090" y="16432"/>
                </a:cubicBezTo>
                <a:cubicBezTo>
                  <a:pt x="32126" y="16182"/>
                  <a:pt x="32253" y="15919"/>
                  <a:pt x="32423" y="15735"/>
                </a:cubicBezTo>
                <a:cubicBezTo>
                  <a:pt x="32629" y="15347"/>
                  <a:pt x="32401" y="14946"/>
                  <a:pt x="32332" y="14556"/>
                </a:cubicBezTo>
                <a:cubicBezTo>
                  <a:pt x="32607" y="13949"/>
                  <a:pt x="32321" y="13274"/>
                  <a:pt x="32079" y="12702"/>
                </a:cubicBezTo>
                <a:cubicBezTo>
                  <a:pt x="32195" y="12257"/>
                  <a:pt x="31678" y="12027"/>
                  <a:pt x="31725" y="11593"/>
                </a:cubicBezTo>
                <a:cubicBezTo>
                  <a:pt x="31555" y="10997"/>
                  <a:pt x="31461" y="10379"/>
                  <a:pt x="31255" y="9807"/>
                </a:cubicBezTo>
                <a:cubicBezTo>
                  <a:pt x="31280" y="8948"/>
                  <a:pt x="30879" y="8170"/>
                  <a:pt x="30821" y="7324"/>
                </a:cubicBezTo>
                <a:cubicBezTo>
                  <a:pt x="30594" y="6888"/>
                  <a:pt x="30352" y="6476"/>
                  <a:pt x="30236" y="5995"/>
                </a:cubicBezTo>
                <a:cubicBezTo>
                  <a:pt x="30135" y="5630"/>
                  <a:pt x="29723" y="5481"/>
                  <a:pt x="29563" y="5149"/>
                </a:cubicBezTo>
                <a:cubicBezTo>
                  <a:pt x="29470" y="5012"/>
                  <a:pt x="29459" y="4817"/>
                  <a:pt x="29344" y="4679"/>
                </a:cubicBezTo>
                <a:cubicBezTo>
                  <a:pt x="28899" y="4267"/>
                  <a:pt x="28646" y="3660"/>
                  <a:pt x="28132" y="3306"/>
                </a:cubicBezTo>
                <a:cubicBezTo>
                  <a:pt x="27902" y="2952"/>
                  <a:pt x="27627" y="2597"/>
                  <a:pt x="27215" y="2449"/>
                </a:cubicBezTo>
                <a:cubicBezTo>
                  <a:pt x="26885" y="2301"/>
                  <a:pt x="26701" y="1933"/>
                  <a:pt x="26358" y="1806"/>
                </a:cubicBezTo>
                <a:cubicBezTo>
                  <a:pt x="25842" y="1614"/>
                  <a:pt x="25386" y="1293"/>
                  <a:pt x="24905" y="1051"/>
                </a:cubicBezTo>
                <a:cubicBezTo>
                  <a:pt x="24551" y="996"/>
                  <a:pt x="24229" y="859"/>
                  <a:pt x="23966" y="617"/>
                </a:cubicBezTo>
                <a:cubicBezTo>
                  <a:pt x="23236" y="510"/>
                  <a:pt x="22544" y="199"/>
                  <a:pt x="21809" y="199"/>
                </a:cubicBezTo>
                <a:cubicBezTo>
                  <a:pt x="21750" y="199"/>
                  <a:pt x="21691" y="201"/>
                  <a:pt x="21631" y="205"/>
                </a:cubicBezTo>
                <a:cubicBezTo>
                  <a:pt x="21588" y="210"/>
                  <a:pt x="21546" y="212"/>
                  <a:pt x="21503" y="212"/>
                </a:cubicBezTo>
                <a:cubicBezTo>
                  <a:pt x="21099" y="212"/>
                  <a:pt x="20709" y="1"/>
                  <a:pt x="20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8"/>
          <p:cNvSpPr txBox="1">
            <a:spLocks noGrp="1"/>
          </p:cNvSpPr>
          <p:nvPr>
            <p:ph type="title"/>
          </p:nvPr>
        </p:nvSpPr>
        <p:spPr>
          <a:xfrm>
            <a:off x="2624700" y="2432191"/>
            <a:ext cx="3894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accent1">
                    <a:lumMod val="50000"/>
                  </a:schemeClr>
                </a:solidFill>
                <a:latin typeface="Agency FB" panose="020B0503020202020204" pitchFamily="34" charset="77"/>
              </a:rPr>
              <a:t>PROGRAMA</a:t>
            </a:r>
            <a:endParaRPr sz="2800" dirty="0">
              <a:solidFill>
                <a:schemeClr val="accent1">
                  <a:lumMod val="50000"/>
                </a:schemeClr>
              </a:solidFill>
              <a:latin typeface="Agency FB" panose="020B0503020202020204" pitchFamily="34" charset="77"/>
            </a:endParaRPr>
          </a:p>
        </p:txBody>
      </p:sp>
      <p:sp>
        <p:nvSpPr>
          <p:cNvPr id="220" name="Google Shape;220;p38"/>
          <p:cNvSpPr txBox="1">
            <a:spLocks noGrp="1"/>
          </p:cNvSpPr>
          <p:nvPr>
            <p:ph type="title" idx="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21" name="Google Shape;221;p38"/>
          <p:cNvSpPr txBox="1">
            <a:spLocks noGrp="1"/>
          </p:cNvSpPr>
          <p:nvPr>
            <p:ph type="subTitle" idx="1"/>
          </p:nvPr>
        </p:nvSpPr>
        <p:spPr>
          <a:xfrm>
            <a:off x="1535496" y="3975271"/>
            <a:ext cx="6073008" cy="420000"/>
          </a:xfrm>
          <a:prstGeom prst="rect">
            <a:avLst/>
          </a:prstGeom>
        </p:spPr>
        <p:txBody>
          <a:bodyPr spcFirstLastPara="1" wrap="square" lIns="91425" tIns="91425" rIns="91425" bIns="91425" anchor="ctr" anchorCtr="0">
            <a:noAutofit/>
          </a:bodyPr>
          <a:lstStyle/>
          <a:p>
            <a:r>
              <a:rPr lang="es-ES" sz="2400" b="1" dirty="0">
                <a:latin typeface="The Hand" panose="03070502030502020204" pitchFamily="66" charset="0"/>
              </a:rPr>
              <a:t>Presentación.</a:t>
            </a:r>
          </a:p>
          <a:p>
            <a:r>
              <a:rPr lang="es-ES" sz="2400" b="1" dirty="0">
                <a:latin typeface="The Hand" panose="03070502030502020204" pitchFamily="66" charset="0"/>
              </a:rPr>
              <a:t>Meditación.</a:t>
            </a:r>
          </a:p>
          <a:p>
            <a:r>
              <a:rPr lang="es-ES" sz="2400" b="1" dirty="0">
                <a:latin typeface="The Hand" panose="03070502030502020204" pitchFamily="66" charset="0"/>
              </a:rPr>
              <a:t>Emociones: ira, tristeza, alegría y miedo</a:t>
            </a:r>
          </a:p>
        </p:txBody>
      </p:sp>
    </p:spTree>
    <p:extLst>
      <p:ext uri="{BB962C8B-B14F-4D97-AF65-F5344CB8AC3E}">
        <p14:creationId xmlns:p14="http://schemas.microsoft.com/office/powerpoint/2010/main" val="1003955778"/>
      </p:ext>
    </p:extLst>
  </p:cSld>
  <p:clrMapOvr>
    <a:masterClrMapping/>
  </p:clrMapOvr>
</p:sld>
</file>

<file path=ppt/theme/theme1.xml><?xml version="1.0" encoding="utf-8"?>
<a:theme xmlns:a="http://schemas.openxmlformats.org/drawingml/2006/main" name="Watercolor Company Profile by Slidesgo">
  <a:themeElements>
    <a:clrScheme name="Personalizados 3">
      <a:dk1>
        <a:srgbClr val="000000"/>
      </a:dk1>
      <a:lt1>
        <a:srgbClr val="FFFFFF"/>
      </a:lt1>
      <a:dk2>
        <a:srgbClr val="DD9DC4"/>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TotalTime>
  <Words>1014</Words>
  <Application>Microsoft Macintosh PowerPoint</Application>
  <PresentationFormat>Presentación en pantalla (16:9)</PresentationFormat>
  <Paragraphs>106</Paragraphs>
  <Slides>14</Slides>
  <Notes>13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Work Sans</vt:lpstr>
      <vt:lpstr>Autography</vt:lpstr>
      <vt:lpstr>Bebas Neue</vt:lpstr>
      <vt:lpstr>Arial</vt:lpstr>
      <vt:lpstr>Agency FB</vt:lpstr>
      <vt:lpstr>The Hand</vt:lpstr>
      <vt:lpstr>Alice</vt:lpstr>
      <vt:lpstr>Watercolor Company Profile by Slidesgo</vt:lpstr>
      <vt:lpstr>Presentación de PowerPoint</vt:lpstr>
      <vt:lpstr>FUNDAMENTOS</vt:lpstr>
      <vt:lpstr>FUNDAMENTOS DE LA MEDITACIÓN Y EL MINDFULNESS</vt:lpstr>
      <vt:lpstr>FUNDAMENTOS DE LA MEDITACIÓN Y EL MINDFULNESS</vt:lpstr>
      <vt:lpstr>FUNDAMENTOS DE LA MEDITACIÓN Y EL MINDFULNESS</vt:lpstr>
      <vt:lpstr>FUNDAMENTOS DE LA MEDITACIÓN Y EL MINDFULNESS</vt:lpstr>
      <vt:lpstr>BENEFICIOS</vt:lpstr>
      <vt:lpstr>BENEFICIOS</vt:lpstr>
      <vt:lpstr>PROGRAMA</vt:lpstr>
      <vt:lpstr>PROGRAMA</vt:lpstr>
      <vt:lpstr>El Sabio Rumi</vt:lpstr>
      <vt:lpstr>DURACIÓN</vt:lpstr>
      <vt:lpstr>CONTACTO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Jornada de teatro transpersonal  basado en   mindfulness  y la resiliencia</dc:title>
  <cp:lastModifiedBy>GEMA MARIA BAOS RODRIGO</cp:lastModifiedBy>
  <cp:revision>29</cp:revision>
  <dcterms:modified xsi:type="dcterms:W3CDTF">2021-08-30T11:03:08Z</dcterms:modified>
</cp:coreProperties>
</file>